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0CD7-9334-4455-AEC9-3507508851D8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66F5-A4C8-4902-9F64-EE8B8A34F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0CD7-9334-4455-AEC9-3507508851D8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66F5-A4C8-4902-9F64-EE8B8A34F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0CD7-9334-4455-AEC9-3507508851D8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66F5-A4C8-4902-9F64-EE8B8A34F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0CD7-9334-4455-AEC9-3507508851D8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66F5-A4C8-4902-9F64-EE8B8A34F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0CD7-9334-4455-AEC9-3507508851D8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66F5-A4C8-4902-9F64-EE8B8A34F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0CD7-9334-4455-AEC9-3507508851D8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66F5-A4C8-4902-9F64-EE8B8A34F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0CD7-9334-4455-AEC9-3507508851D8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66F5-A4C8-4902-9F64-EE8B8A34F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0CD7-9334-4455-AEC9-3507508851D8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66F5-A4C8-4902-9F64-EE8B8A34F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0CD7-9334-4455-AEC9-3507508851D8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66F5-A4C8-4902-9F64-EE8B8A34F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0CD7-9334-4455-AEC9-3507508851D8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66F5-A4C8-4902-9F64-EE8B8A34F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0CD7-9334-4455-AEC9-3507508851D8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66F5-A4C8-4902-9F64-EE8B8A34F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00CD7-9334-4455-AEC9-3507508851D8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666F5-A4C8-4902-9F64-EE8B8A34F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" TargetMode="External"/><Relationship Id="rId2" Type="http://schemas.openxmlformats.org/officeDocument/2006/relationships/hyperlink" Target="http://www.proshkolu.ru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file:///C:\Documents%20and%20Settings\Admin\&#1056;&#1072;&#1073;&#1086;&#1095;&#1080;&#1081;%20&#1089;&#1090;&#1086;&#1083;\veselaya_zaryadka.pp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252028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b="1" dirty="0" smtClean="0"/>
              <a:t>Журнал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 «Здоровый образ жизни»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sz="2700" b="1" dirty="0" smtClean="0"/>
              <a:t>внеклассное мероприятие</a:t>
            </a:r>
            <a:br>
              <a:rPr lang="ru-RU" sz="2700" b="1" dirty="0" smtClean="0"/>
            </a:br>
            <a:r>
              <a:rPr lang="ru-RU" sz="2700" b="1" dirty="0" smtClean="0"/>
              <a:t>в начальной школе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584176"/>
          </a:xfrm>
        </p:spPr>
        <p:txBody>
          <a:bodyPr/>
          <a:lstStyle/>
          <a:p>
            <a:pPr algn="r"/>
            <a:r>
              <a:rPr lang="ru-RU" sz="2000" b="1" dirty="0">
                <a:solidFill>
                  <a:schemeClr val="tx1"/>
                </a:solidFill>
              </a:rPr>
              <a:t>Попова Вера Николаевна</a:t>
            </a:r>
            <a:endParaRPr lang="ru-RU" sz="2000" dirty="0">
              <a:solidFill>
                <a:schemeClr val="tx1"/>
              </a:solidFill>
            </a:endParaRPr>
          </a:p>
          <a:p>
            <a:pPr algn="r"/>
            <a:r>
              <a:rPr lang="ru-RU" sz="2000" b="1" dirty="0">
                <a:solidFill>
                  <a:schemeClr val="tx1"/>
                </a:solidFill>
              </a:rPr>
              <a:t>учитель начальных классов</a:t>
            </a:r>
            <a:endParaRPr lang="ru-RU" sz="2000" dirty="0">
              <a:solidFill>
                <a:schemeClr val="tx1"/>
              </a:solidFill>
            </a:endParaRPr>
          </a:p>
          <a:p>
            <a:pPr algn="r"/>
            <a:r>
              <a:rPr lang="ru-RU" sz="2000" b="1" dirty="0">
                <a:solidFill>
                  <a:schemeClr val="tx1"/>
                </a:solidFill>
              </a:rPr>
              <a:t>МКОУ «</a:t>
            </a:r>
            <a:r>
              <a:rPr lang="ru-RU" sz="2000" b="1" dirty="0" err="1">
                <a:solidFill>
                  <a:schemeClr val="tx1"/>
                </a:solidFill>
              </a:rPr>
              <a:t>Спасбардинская</a:t>
            </a:r>
            <a:r>
              <a:rPr lang="ru-RU" sz="2000" b="1" dirty="0">
                <a:solidFill>
                  <a:schemeClr val="tx1"/>
                </a:solidFill>
              </a:rPr>
              <a:t> ООШ»</a:t>
            </a:r>
            <a:endParaRPr lang="ru-RU" sz="2000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festival.1september.ru/articles/606254/img5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43608" y="332656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               З     а     </a:t>
            </a:r>
            <a:r>
              <a:rPr lang="ru-RU" sz="3600" b="1" dirty="0" err="1" smtClean="0"/>
              <a:t>р</a:t>
            </a:r>
            <a:r>
              <a:rPr lang="ru-RU" sz="3600" b="1" dirty="0" smtClean="0"/>
              <a:t>     я    </a:t>
            </a:r>
            <a:r>
              <a:rPr lang="ru-RU" sz="3600" b="1" dirty="0" err="1" smtClean="0"/>
              <a:t>д</a:t>
            </a:r>
            <a:r>
              <a:rPr lang="ru-RU" sz="3600" b="1" dirty="0" smtClean="0"/>
              <a:t>    к     а            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55776" y="1124744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д</a:t>
            </a:r>
            <a:r>
              <a:rPr lang="ru-RU" sz="3600" b="1" dirty="0" smtClean="0"/>
              <a:t>     у    </a:t>
            </a:r>
            <a:r>
              <a:rPr lang="ru-RU" sz="3600" b="1" dirty="0" err="1" smtClean="0"/>
              <a:t>ш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191683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с</a:t>
            </a:r>
            <a:r>
              <a:rPr lang="ru-RU" sz="3600" b="1" dirty="0" smtClean="0"/>
              <a:t>       </a:t>
            </a:r>
            <a:r>
              <a:rPr lang="ru-RU" sz="3600" b="1" dirty="0" err="1" smtClean="0"/>
              <a:t>п</a:t>
            </a:r>
            <a:r>
              <a:rPr lang="ru-RU" sz="3600" b="1" dirty="0" smtClean="0"/>
              <a:t>    о     </a:t>
            </a:r>
            <a:r>
              <a:rPr lang="ru-RU" sz="3600" b="1" dirty="0" err="1" smtClean="0"/>
              <a:t>р</a:t>
            </a:r>
            <a:r>
              <a:rPr lang="ru-RU" sz="3600" b="1" dirty="0" smtClean="0"/>
              <a:t>     т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55776" y="2708920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/>
              <a:t>р</a:t>
            </a:r>
            <a:r>
              <a:rPr lang="ru-RU" sz="3600" b="1" dirty="0" smtClean="0"/>
              <a:t>     </a:t>
            </a:r>
            <a:r>
              <a:rPr lang="ru-RU" sz="3600" b="1" dirty="0" err="1" smtClean="0"/>
              <a:t>ю</a:t>
            </a:r>
            <a:r>
              <a:rPr lang="ru-RU" sz="3600" b="1" dirty="0" smtClean="0"/>
              <a:t>    к      </a:t>
            </a:r>
            <a:r>
              <a:rPr lang="ru-RU" sz="3600" b="1" dirty="0"/>
              <a:t>з</a:t>
            </a:r>
            <a:r>
              <a:rPr lang="ru-RU" sz="3600" b="1" dirty="0" smtClean="0"/>
              <a:t>     а   к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07704" y="3356993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/>
              <a:t>н</a:t>
            </a:r>
            <a:r>
              <a:rPr lang="ru-RU" sz="3600" b="1" dirty="0" smtClean="0"/>
              <a:t>     о      г      т   и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627784" y="314096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627784" y="4221088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в</a:t>
            </a:r>
            <a:r>
              <a:rPr lang="ru-RU" sz="3600" b="1" dirty="0" smtClean="0"/>
              <a:t>     е     л    о     с     и    </a:t>
            </a:r>
            <a:r>
              <a:rPr lang="ru-RU" sz="3600" b="1" dirty="0" err="1" smtClean="0"/>
              <a:t>п</a:t>
            </a:r>
            <a:r>
              <a:rPr lang="ru-RU" sz="3600" b="1" dirty="0" smtClean="0"/>
              <a:t>     е   </a:t>
            </a:r>
            <a:r>
              <a:rPr lang="ru-RU" sz="3600" b="1" dirty="0" err="1" smtClean="0"/>
              <a:t>д</a:t>
            </a:r>
            <a:r>
              <a:rPr lang="ru-RU" sz="3600" b="1" dirty="0" smtClean="0"/>
              <a:t> </a:t>
            </a:r>
            <a:endParaRPr lang="ru-RU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085184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 к     о      </a:t>
            </a:r>
            <a:r>
              <a:rPr lang="ru-RU" sz="3600" b="1" dirty="0" err="1" smtClean="0"/>
              <a:t>н</a:t>
            </a:r>
            <a:r>
              <a:rPr lang="ru-RU" sz="3600" b="1" dirty="0" smtClean="0"/>
              <a:t>     </a:t>
            </a:r>
            <a:r>
              <a:rPr lang="ru-RU" sz="3600" b="1" dirty="0" err="1" smtClean="0"/>
              <a:t>ь</a:t>
            </a:r>
            <a:r>
              <a:rPr lang="ru-RU" sz="3600" b="1" dirty="0" smtClean="0"/>
              <a:t>     к    и</a:t>
            </a:r>
            <a:endParaRPr lang="ru-RU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115616" y="5805264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т</a:t>
            </a:r>
            <a:r>
              <a:rPr lang="ru-RU" sz="3600" b="1" dirty="0" smtClean="0"/>
              <a:t>      </a:t>
            </a:r>
            <a:r>
              <a:rPr lang="ru-RU" sz="3600" b="1" dirty="0" err="1" smtClean="0"/>
              <a:t>р</a:t>
            </a:r>
            <a:r>
              <a:rPr lang="ru-RU" sz="3600" b="1" dirty="0" smtClean="0"/>
              <a:t>      е     </a:t>
            </a:r>
            <a:r>
              <a:rPr lang="ru-RU" sz="3600" b="1" dirty="0" err="1" smtClean="0"/>
              <a:t>н</a:t>
            </a:r>
            <a:r>
              <a:rPr lang="ru-RU" sz="3600" b="1" dirty="0" smtClean="0"/>
              <a:t>    и    </a:t>
            </a:r>
            <a:r>
              <a:rPr lang="ru-RU" sz="3600" b="1" dirty="0" err="1" smtClean="0"/>
              <a:t>р</a:t>
            </a:r>
            <a:r>
              <a:rPr lang="ru-RU" sz="3600" b="1" dirty="0" smtClean="0"/>
              <a:t>     о    в     к  а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0600" y="476672"/>
            <a:ext cx="7182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Желаем вам здоровья!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DSCN2038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340768"/>
            <a:ext cx="6120680" cy="41764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23928" y="5805264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ученики 3 и 5 класса </a:t>
            </a:r>
          </a:p>
          <a:p>
            <a:pPr algn="r"/>
            <a:r>
              <a:rPr lang="ru-RU" b="1" dirty="0" err="1" smtClean="0"/>
              <a:t>Спасбардинской</a:t>
            </a:r>
            <a:r>
              <a:rPr lang="ru-RU" b="1" dirty="0" smtClean="0"/>
              <a:t> школы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             Информационные источники:</a:t>
            </a:r>
            <a:br>
              <a:rPr lang="ru-RU" sz="3200" dirty="0" smtClean="0"/>
            </a:br>
            <a:r>
              <a:rPr lang="ru-RU" sz="2000" dirty="0" smtClean="0"/>
              <a:t>1.Горбунова Н.А.Воспитательная работа в 4 классе.- Волгоград: ООО «Экстремум», 2004.</a:t>
            </a:r>
            <a:br>
              <a:rPr lang="ru-RU" sz="2000" dirty="0" smtClean="0"/>
            </a:br>
            <a:r>
              <a:rPr lang="ru-RU" sz="2000" dirty="0" smtClean="0"/>
              <a:t>2.Внеклассные мероприятия: 2 класс/ </a:t>
            </a:r>
            <a:r>
              <a:rPr lang="ru-RU" sz="2000" dirty="0" err="1" smtClean="0"/>
              <a:t>Авт.-сост</a:t>
            </a:r>
            <a:r>
              <a:rPr lang="ru-RU" sz="2000" dirty="0" smtClean="0"/>
              <a:t> .Л.Н.Яровая, </a:t>
            </a:r>
            <a:r>
              <a:rPr lang="ru-RU" sz="2000" dirty="0" err="1" smtClean="0"/>
              <a:t>О.Е.Жиренко</a:t>
            </a:r>
            <a:r>
              <a:rPr lang="ru-RU" sz="2000" dirty="0" smtClean="0"/>
              <a:t>, </a:t>
            </a:r>
            <a:r>
              <a:rPr lang="ru-RU" sz="2000" dirty="0" err="1" smtClean="0"/>
              <a:t>Л.П.Барылкина</a:t>
            </a:r>
            <a:r>
              <a:rPr lang="ru-RU" sz="2000" dirty="0" smtClean="0"/>
              <a:t>, Л.А.Обухова. - 3-е </a:t>
            </a:r>
            <a:r>
              <a:rPr lang="ru-RU" sz="2000" dirty="0" err="1" smtClean="0"/>
              <a:t>изд.перераб</a:t>
            </a:r>
            <a:r>
              <a:rPr lang="ru-RU" sz="2000" dirty="0" smtClean="0"/>
              <a:t>. и </a:t>
            </a:r>
            <a:r>
              <a:rPr lang="ru-RU" sz="2000" dirty="0" err="1" smtClean="0"/>
              <a:t>доп.-М.:ВАКО</a:t>
            </a:r>
            <a:r>
              <a:rPr lang="ru-RU" sz="2000" dirty="0" smtClean="0"/>
              <a:t>, 2007.</a:t>
            </a:r>
            <a:br>
              <a:rPr lang="ru-RU" sz="2000" dirty="0" smtClean="0"/>
            </a:br>
            <a:r>
              <a:rPr lang="ru-RU" sz="2000" dirty="0" smtClean="0"/>
              <a:t>3.Клип о здоровье -</a:t>
            </a:r>
            <a:r>
              <a:rPr lang="en-US" sz="2000" dirty="0" smtClean="0">
                <a:hlinkClick r:id="rId2"/>
              </a:rPr>
              <a:t> proshkolu.ru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4. </a:t>
            </a:r>
            <a:r>
              <a:rPr lang="ru-RU" sz="2000" dirty="0" err="1" smtClean="0"/>
              <a:t>Физминутка</a:t>
            </a:r>
            <a:r>
              <a:rPr lang="ru-RU" sz="2000" dirty="0" smtClean="0"/>
              <a:t>-  </a:t>
            </a:r>
            <a:r>
              <a:rPr lang="en-US" sz="2000" dirty="0" smtClean="0">
                <a:hlinkClick r:id="rId3"/>
              </a:rPr>
              <a:t>nsportal.ru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244334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дороже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56176" y="1412776"/>
            <a:ext cx="2376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денег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3573016"/>
            <a:ext cx="3240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Здоровье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24121" y="4660106"/>
            <a:ext cx="17666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Здоров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9" y="764704"/>
            <a:ext cx="2880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будешь,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96136" y="2636912"/>
            <a:ext cx="2592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всего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36096" y="548680"/>
            <a:ext cx="28083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добудешь!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1844824"/>
            <a:ext cx="2088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Болен 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4721663"/>
            <a:ext cx="4312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лечись, 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84168" y="4005064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а здоров 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64088" y="5460326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– берегись.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47865" y="1412776"/>
            <a:ext cx="2232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Здоровье</a:t>
            </a:r>
            <a:endParaRPr lang="ru-RU" sz="3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88024" y="2204864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не купишь, </a:t>
            </a:r>
            <a:endParaRPr lang="ru-RU" sz="3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987824" y="2492896"/>
            <a:ext cx="18603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его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940152" y="3244334"/>
            <a:ext cx="201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разум</a:t>
            </a:r>
            <a:endParaRPr lang="ru-RU" sz="3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99592" y="5460326"/>
            <a:ext cx="1872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дарит.</a:t>
            </a:r>
            <a:endParaRPr lang="ru-RU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Пословицы о здоровье.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lvl="0"/>
            <a:r>
              <a:rPr lang="ru-RU" sz="3600" dirty="0"/>
              <a:t>Здоровье дороже денег!</a:t>
            </a:r>
          </a:p>
          <a:p>
            <a:pPr lvl="0"/>
            <a:r>
              <a:rPr lang="ru-RU" sz="3600" dirty="0"/>
              <a:t>Здоров будешь, всего добудешь!</a:t>
            </a:r>
          </a:p>
          <a:p>
            <a:pPr lvl="0"/>
            <a:r>
              <a:rPr lang="ru-RU" sz="3600" dirty="0"/>
              <a:t>Болен – лечись, а здоров – берегись.</a:t>
            </a:r>
          </a:p>
          <a:p>
            <a:pPr lvl="0"/>
            <a:r>
              <a:rPr lang="ru-RU" sz="3600" dirty="0" smtClean="0"/>
              <a:t>Здоровье </a:t>
            </a:r>
            <a:r>
              <a:rPr lang="ru-RU" sz="3600" dirty="0"/>
              <a:t>не купишь, его разум дарит.</a:t>
            </a:r>
          </a:p>
          <a:p>
            <a:pPr lvl="0"/>
            <a:r>
              <a:rPr lang="ru-RU" sz="3600" dirty="0"/>
              <a:t>Здоровье дороже богатства.</a:t>
            </a: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76672"/>
            <a:ext cx="8640960" cy="5649491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Какого человека мы можем назвать здоровым?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4000" b="1" dirty="0" smtClean="0"/>
              <a:t>Красивый </a:t>
            </a:r>
            <a:endParaRPr lang="en-US" sz="4000" b="1" dirty="0" smtClean="0"/>
          </a:p>
          <a:p>
            <a:pPr algn="ctr">
              <a:buNone/>
            </a:pPr>
            <a:r>
              <a:rPr lang="ru-RU" sz="4000" b="1" dirty="0" smtClean="0"/>
              <a:t>стройный</a:t>
            </a:r>
            <a:endParaRPr lang="ru-RU" sz="4000" b="1" dirty="0"/>
          </a:p>
          <a:p>
            <a:pPr algn="ctr">
              <a:buNone/>
            </a:pPr>
            <a:r>
              <a:rPr lang="ru-RU" sz="4000" b="1" dirty="0" smtClean="0"/>
              <a:t>  толстый                        </a:t>
            </a:r>
          </a:p>
          <a:p>
            <a:pPr algn="ctr">
              <a:buNone/>
            </a:pPr>
            <a:r>
              <a:rPr lang="ru-RU" sz="4000" b="1" dirty="0" smtClean="0"/>
              <a:t> крепкий </a:t>
            </a:r>
          </a:p>
          <a:p>
            <a:pPr algn="ctr">
              <a:buNone/>
            </a:pPr>
            <a:r>
              <a:rPr lang="ru-RU" sz="4000" b="1" dirty="0" smtClean="0"/>
              <a:t>  сутулый                      </a:t>
            </a:r>
          </a:p>
          <a:p>
            <a:pPr algn="ctr">
              <a:buNone/>
            </a:pPr>
            <a:r>
              <a:rPr lang="ru-RU" sz="4000" b="1" dirty="0" smtClean="0"/>
              <a:t>   неуклюжий</a:t>
            </a:r>
          </a:p>
          <a:p>
            <a:pPr algn="ctr">
              <a:buNone/>
            </a:pPr>
            <a:r>
              <a:rPr lang="ru-RU" sz="4000" b="1" dirty="0" smtClean="0"/>
              <a:t>  сильный                     </a:t>
            </a:r>
          </a:p>
          <a:p>
            <a:pPr algn="ctr">
              <a:buNone/>
            </a:pPr>
            <a:r>
              <a:rPr lang="ru-RU" sz="4000" b="1" dirty="0" smtClean="0"/>
              <a:t>  подтянутый</a:t>
            </a:r>
          </a:p>
          <a:p>
            <a:pPr algn="ctr">
              <a:buNone/>
            </a:pPr>
            <a:r>
              <a:rPr lang="ru-RU" sz="4000" b="1" dirty="0" smtClean="0"/>
              <a:t>ловкий </a:t>
            </a:r>
            <a:endParaRPr lang="ru-RU" sz="4000" b="1" dirty="0"/>
          </a:p>
          <a:p>
            <a:pPr algn="ctr">
              <a:buNone/>
            </a:pPr>
            <a:r>
              <a:rPr lang="ru-RU" sz="4000" b="1" dirty="0" smtClean="0"/>
              <a:t>страшный</a:t>
            </a:r>
          </a:p>
          <a:p>
            <a:pPr algn="ctr">
              <a:buNone/>
            </a:pPr>
            <a:r>
              <a:rPr lang="ru-RU" sz="4000" b="1" dirty="0" smtClean="0"/>
              <a:t>бледный </a:t>
            </a:r>
          </a:p>
          <a:p>
            <a:pPr algn="ctr">
              <a:buNone/>
            </a:pPr>
            <a:r>
              <a:rPr lang="ru-RU" sz="4000" b="1" dirty="0" smtClean="0"/>
              <a:t>румяный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Журнал «Здоровый образ жизни»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1 группа -1 страница: «Гигиена» </a:t>
            </a:r>
            <a:endParaRPr lang="ru-RU" sz="3600" b="1" dirty="0" smtClean="0"/>
          </a:p>
          <a:p>
            <a:r>
              <a:rPr lang="ru-RU" sz="3600" b="1" dirty="0"/>
              <a:t>2 группа- 2 страница: «Правильное питание» </a:t>
            </a:r>
            <a:endParaRPr lang="ru-RU" sz="3600" dirty="0"/>
          </a:p>
          <a:p>
            <a:r>
              <a:rPr lang="ru-RU" sz="3600" b="1" dirty="0"/>
              <a:t>3 группа - 3 страница: «Режим дня»        </a:t>
            </a:r>
            <a:endParaRPr lang="ru-RU" sz="3600" dirty="0"/>
          </a:p>
          <a:p>
            <a:r>
              <a:rPr lang="ru-RU" sz="3600" b="1" dirty="0"/>
              <a:t>4 группа-  4 страница:  «Спортивная»   </a:t>
            </a:r>
            <a:endParaRPr lang="ru-RU" sz="3600" dirty="0"/>
          </a:p>
          <a:p>
            <a:pPr>
              <a:buNone/>
            </a:pP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Памятка.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600" dirty="0" smtClean="0"/>
              <a:t>1</a:t>
            </a:r>
            <a:r>
              <a:rPr lang="ru-RU" sz="3600" dirty="0"/>
              <a:t>. Чисти зубы два раза в </a:t>
            </a:r>
            <a:r>
              <a:rPr lang="ru-RU" sz="3600" dirty="0" smtClean="0"/>
              <a:t>день.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2. Ешь здоровую </a:t>
            </a:r>
            <a:r>
              <a:rPr lang="ru-RU" sz="3600" dirty="0" smtClean="0"/>
              <a:t>пищу.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3. Меняй зубную щётку каждые три </a:t>
            </a:r>
            <a:r>
              <a:rPr lang="ru-RU" sz="3600" dirty="0" smtClean="0"/>
              <a:t>месяца.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4. Посещай стоматолога два раза в </a:t>
            </a:r>
            <a:r>
              <a:rPr lang="ru-RU" sz="3600" dirty="0" smtClean="0"/>
              <a:t>год.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5. Не грызи орехи, ручки, ногти и твёрдые предметы.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Какое питание можно назвать здоровым?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разнообразное</a:t>
            </a:r>
          </a:p>
          <a:p>
            <a:pPr algn="ctr">
              <a:buNone/>
            </a:pPr>
            <a:r>
              <a:rPr lang="ru-RU" dirty="0" smtClean="0"/>
              <a:t> однообразное</a:t>
            </a:r>
          </a:p>
          <a:p>
            <a:pPr algn="ctr">
              <a:buNone/>
            </a:pPr>
            <a:r>
              <a:rPr lang="ru-RU" dirty="0" smtClean="0"/>
              <a:t>богатое </a:t>
            </a:r>
            <a:r>
              <a:rPr lang="ru-RU" dirty="0"/>
              <a:t>овощами и </a:t>
            </a:r>
            <a:r>
              <a:rPr lang="ru-RU" dirty="0" smtClean="0"/>
              <a:t>фруктами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/>
              <a:t>богатое </a:t>
            </a:r>
            <a:r>
              <a:rPr lang="ru-RU" dirty="0" smtClean="0"/>
              <a:t>сладостями </a:t>
            </a:r>
          </a:p>
          <a:p>
            <a:pPr algn="ctr">
              <a:buNone/>
            </a:pPr>
            <a:r>
              <a:rPr lang="ru-RU" dirty="0" smtClean="0"/>
              <a:t>регулярное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/>
              <a:t>от случая к </a:t>
            </a:r>
            <a:r>
              <a:rPr lang="ru-RU" dirty="0" smtClean="0"/>
              <a:t>случаю</a:t>
            </a:r>
          </a:p>
          <a:p>
            <a:pPr algn="ctr">
              <a:buNone/>
            </a:pPr>
            <a:r>
              <a:rPr lang="ru-RU" dirty="0" smtClean="0"/>
              <a:t>без спешки</a:t>
            </a:r>
          </a:p>
          <a:p>
            <a:pPr algn="ctr">
              <a:buNone/>
            </a:pPr>
            <a:r>
              <a:rPr lang="ru-RU" dirty="0" smtClean="0"/>
              <a:t>второпях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Весёлая </a:t>
            </a:r>
            <a:r>
              <a:rPr lang="ru-RU" dirty="0" smtClean="0">
                <a:hlinkClick r:id="rId2" action="ppaction://hlinkpres?slideindex=1&amp;slidetitle="/>
              </a:rPr>
              <a:t>зарядка</a:t>
            </a:r>
            <a:endParaRPr lang="ru-RU" dirty="0"/>
          </a:p>
        </p:txBody>
      </p:sp>
      <p:pic>
        <p:nvPicPr>
          <p:cNvPr id="1026" name="Picture 2" descr="C:\Documents and Settings\Admin\Рабочий стол\Вера\о дружбе\fcc40fde3774d033e653d668d1d0e41cc292e64243523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6173" y="1600200"/>
            <a:ext cx="469165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Будьте всегда: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dirty="0"/>
              <a:t>красивыми</a:t>
            </a:r>
            <a:br>
              <a:rPr lang="ru-RU" sz="4000" dirty="0"/>
            </a:br>
            <a:r>
              <a:rPr lang="ru-RU" sz="4000" dirty="0"/>
              <a:t>сильными</a:t>
            </a:r>
            <a:br>
              <a:rPr lang="ru-RU" sz="4000" dirty="0"/>
            </a:br>
            <a:r>
              <a:rPr lang="ru-RU" sz="4000" dirty="0"/>
              <a:t>ловкими</a:t>
            </a:r>
            <a:br>
              <a:rPr lang="ru-RU" sz="4000" dirty="0"/>
            </a:br>
            <a:r>
              <a:rPr lang="ru-RU" sz="4000" dirty="0"/>
              <a:t>румяными</a:t>
            </a:r>
            <a:br>
              <a:rPr lang="ru-RU" sz="4000" dirty="0"/>
            </a:br>
            <a:r>
              <a:rPr lang="ru-RU" sz="4000" dirty="0"/>
              <a:t>стройными</a:t>
            </a:r>
            <a:br>
              <a:rPr lang="ru-RU" sz="4000" dirty="0"/>
            </a:br>
            <a:r>
              <a:rPr lang="ru-RU" sz="4000" dirty="0"/>
              <a:t>крепкими</a:t>
            </a:r>
            <a:br>
              <a:rPr lang="ru-RU" sz="4000" dirty="0"/>
            </a:br>
            <a:r>
              <a:rPr lang="ru-RU" sz="4000" dirty="0"/>
              <a:t>подтянутыми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250</Words>
  <Application>Microsoft Office PowerPoint</Application>
  <PresentationFormat>Экран (4:3)</PresentationFormat>
  <Paragraphs>71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     Журнал  «Здоровый образ жизни» внеклассное мероприятие в начальной школе       </vt:lpstr>
      <vt:lpstr>Слайд 2</vt:lpstr>
      <vt:lpstr>Пословицы о здоровье.</vt:lpstr>
      <vt:lpstr>Слайд 4</vt:lpstr>
      <vt:lpstr>Журнал «Здоровый образ жизни»</vt:lpstr>
      <vt:lpstr>Памятка.</vt:lpstr>
      <vt:lpstr>Какое питание можно назвать здоровым?  </vt:lpstr>
      <vt:lpstr>Весёлая зарядка</vt:lpstr>
      <vt:lpstr>Будьте всегда:</vt:lpstr>
      <vt:lpstr>Слайд 10</vt:lpstr>
      <vt:lpstr>Слайд 11</vt:lpstr>
      <vt:lpstr>             Информационные источники: 1.Горбунова Н.А.Воспитательная работа в 4 классе.- Волгоград: ООО «Экстремум», 2004. 2.Внеклассные мероприятия: 2 класс/ Авт.-сост .Л.Н.Яровая, О.Е.Жиренко, Л.П.Барылкина, Л.А.Обухова. - 3-е изд.перераб. и доп.-М.:ВАКО, 2007. 3.Клип о здоровье - proshkolu.ru  4. Физминутка-  nsportal.ru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   Журнал  «Здоровый образ жизни» внеклассное мероприятие в начальной школе       </dc:title>
  <dc:creator>User</dc:creator>
  <cp:lastModifiedBy>User</cp:lastModifiedBy>
  <cp:revision>38</cp:revision>
  <dcterms:created xsi:type="dcterms:W3CDTF">2013-03-26T15:27:47Z</dcterms:created>
  <dcterms:modified xsi:type="dcterms:W3CDTF">2013-04-21T07:41:51Z</dcterms:modified>
</cp:coreProperties>
</file>