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36" d="100"/>
          <a:sy n="36" d="100"/>
        </p:scale>
        <p:origin x="-7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185-A893-4807-A059-EA05F565F418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38D1-4258-421A-819C-4A3EAED7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185-A893-4807-A059-EA05F565F418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38D1-4258-421A-819C-4A3EAED7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185-A893-4807-A059-EA05F565F418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38D1-4258-421A-819C-4A3EAED7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185-A893-4807-A059-EA05F565F418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38D1-4258-421A-819C-4A3EAED7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185-A893-4807-A059-EA05F565F418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38D1-4258-421A-819C-4A3EAED7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185-A893-4807-A059-EA05F565F418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38D1-4258-421A-819C-4A3EAED7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185-A893-4807-A059-EA05F565F418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38D1-4258-421A-819C-4A3EAED7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185-A893-4807-A059-EA05F565F418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38D1-4258-421A-819C-4A3EAED7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185-A893-4807-A059-EA05F565F418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38D1-4258-421A-819C-4A3EAED7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185-A893-4807-A059-EA05F565F418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38D1-4258-421A-819C-4A3EAED7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D1E185-A893-4807-A059-EA05F565F418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1C38D1-4258-421A-819C-4A3EAED76C7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D1E185-A893-4807-A059-EA05F565F418}" type="datetimeFigureOut">
              <a:rPr lang="ru-RU" smtClean="0"/>
              <a:t>18.02.2012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1C38D1-4258-421A-819C-4A3EAED76C79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G:\зимние зарисовки\0_341a9_ea39e8bc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980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G:\зимние зарисовки\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G:\зимние зарисовки\0_2b695_310dc12_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G:\зимние зарисовки\oн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309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G:\зимние зарисовки\0_5419b_c7db0df5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G:\зимние зарисовки\0_5528_e5b49ae8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390153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G:\зимние зарисовки\0_54194_cb1cd351_XL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G:\зимние зарисовки\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G:\зимние зарисовки\4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G:\зимние зарисовки\724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G:\зимние зарисовки\902683145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145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G:\зимние зарисовки\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Экран 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</cp:revision>
  <dcterms:created xsi:type="dcterms:W3CDTF">2012-02-18T15:44:49Z</dcterms:created>
  <dcterms:modified xsi:type="dcterms:W3CDTF">2012-02-18T15:49:55Z</dcterms:modified>
</cp:coreProperties>
</file>