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F86B-9C0D-41A6-B251-D3C76747482B}" type="datetimeFigureOut">
              <a:rPr lang="ru-RU" smtClean="0"/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3AA1-0D4B-4549-B3C3-43880189A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76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F86B-9C0D-41A6-B251-D3C76747482B}" type="datetimeFigureOut">
              <a:rPr lang="ru-RU" smtClean="0"/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3AA1-0D4B-4549-B3C3-43880189A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289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F86B-9C0D-41A6-B251-D3C76747482B}" type="datetimeFigureOut">
              <a:rPr lang="ru-RU" smtClean="0"/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3AA1-0D4B-4549-B3C3-43880189A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705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F86B-9C0D-41A6-B251-D3C76747482B}" type="datetimeFigureOut">
              <a:rPr lang="ru-RU" smtClean="0"/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3AA1-0D4B-4549-B3C3-43880189A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447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F86B-9C0D-41A6-B251-D3C76747482B}" type="datetimeFigureOut">
              <a:rPr lang="ru-RU" smtClean="0"/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3AA1-0D4B-4549-B3C3-43880189A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208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F86B-9C0D-41A6-B251-D3C76747482B}" type="datetimeFigureOut">
              <a:rPr lang="ru-RU" smtClean="0"/>
              <a:t>07.03.2013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3AA1-0D4B-4549-B3C3-43880189A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653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F86B-9C0D-41A6-B251-D3C76747482B}" type="datetimeFigureOut">
              <a:rPr lang="ru-RU" smtClean="0"/>
              <a:t>07.03.2013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3AA1-0D4B-4549-B3C3-43880189A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40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F86B-9C0D-41A6-B251-D3C76747482B}" type="datetimeFigureOut">
              <a:rPr lang="ru-RU" smtClean="0"/>
              <a:t>07.03.2013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3AA1-0D4B-4549-B3C3-43880189A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672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F86B-9C0D-41A6-B251-D3C76747482B}" type="datetimeFigureOut">
              <a:rPr lang="ru-RU" smtClean="0"/>
              <a:t>07.03.2013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3AA1-0D4B-4549-B3C3-43880189A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860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F86B-9C0D-41A6-B251-D3C76747482B}" type="datetimeFigureOut">
              <a:rPr lang="ru-RU" smtClean="0"/>
              <a:t>07.03.2013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3AA1-0D4B-4549-B3C3-43880189A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17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F86B-9C0D-41A6-B251-D3C76747482B}" type="datetimeFigureOut">
              <a:rPr lang="ru-RU" smtClean="0"/>
              <a:t>07.03.2013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3AA1-0D4B-4549-B3C3-43880189A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85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5F86B-9C0D-41A6-B251-D3C76747482B}" type="datetimeFigureOut">
              <a:rPr lang="ru-RU" smtClean="0"/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03AA1-0D4B-4549-B3C3-43880189A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3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Французская народная сказка  «</a:t>
            </a:r>
            <a:r>
              <a:rPr lang="ru-RU" sz="6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Cuisiniere</a:t>
            </a:r>
            <a:r>
              <a:rPr lang="ru-RU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</a:t>
            </a:r>
            <a:br>
              <a:rPr lang="ru-RU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(по мотивам сказки Ш. Перро «Золушка»)</a:t>
            </a:r>
            <a:br>
              <a:rPr lang="ru-RU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8976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1520"/>
            <a:ext cx="9168083" cy="8972064"/>
          </a:xfrm>
        </p:spPr>
      </p:pic>
    </p:spTree>
    <p:extLst>
      <p:ext uri="{BB962C8B-B14F-4D97-AF65-F5344CB8AC3E}">
        <p14:creationId xmlns:p14="http://schemas.microsoft.com/office/powerpoint/2010/main" val="4167843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61987" cy="6858000"/>
          </a:xfrm>
        </p:spPr>
      </p:pic>
    </p:spTree>
    <p:extLst>
      <p:ext uri="{BB962C8B-B14F-4D97-AF65-F5344CB8AC3E}">
        <p14:creationId xmlns:p14="http://schemas.microsoft.com/office/powerpoint/2010/main" val="2353269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999" y="0"/>
            <a:ext cx="9394520" cy="6858000"/>
          </a:xfrm>
        </p:spPr>
      </p:pic>
    </p:spTree>
    <p:extLst>
      <p:ext uri="{BB962C8B-B14F-4D97-AF65-F5344CB8AC3E}">
        <p14:creationId xmlns:p14="http://schemas.microsoft.com/office/powerpoint/2010/main" val="3691289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502" y="209"/>
            <a:ext cx="9309502" cy="6858000"/>
          </a:xfrm>
        </p:spPr>
      </p:pic>
    </p:spTree>
    <p:extLst>
      <p:ext uri="{BB962C8B-B14F-4D97-AF65-F5344CB8AC3E}">
        <p14:creationId xmlns:p14="http://schemas.microsoft.com/office/powerpoint/2010/main" val="33050092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</Words>
  <Application>Microsoft Office PowerPoint</Application>
  <PresentationFormat>Экран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Французская народная сказка  «Cuisiniere» (по мотивам сказки Ш. Перро «Золушка»)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Французская народная сказка  «Cuisiniere» (по мотивам сказки Ш. Перро «Золушка») </dc:title>
  <dc:creator>Пользователь</dc:creator>
  <cp:lastModifiedBy>Пользователь</cp:lastModifiedBy>
  <cp:revision>1</cp:revision>
  <dcterms:created xsi:type="dcterms:W3CDTF">2013-03-07T09:57:20Z</dcterms:created>
  <dcterms:modified xsi:type="dcterms:W3CDTF">2013-03-07T10:02:59Z</dcterms:modified>
</cp:coreProperties>
</file>