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4F60-4798-410E-8282-91D1A65E1E64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3F49-EB2A-4C15-A491-F564782597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16633"/>
            <a:ext cx="5832648" cy="590465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u="sng" dirty="0">
                <a:solidFill>
                  <a:srgbClr val="4029E9"/>
                </a:solidFill>
              </a:rPr>
              <a:t> Мастихин -  это итальянское слово.   Мастихин  похож   на широкий плоский нож в виде лопатки с изогнутой ручкой. Применяется для размешивания и растирания масляных красок на палитре, для удаления излишней краски с изобразительной поверхности. В конце XIX в. живописцы стали применять мастихин вместо кисти для нанесения краски на холст. </a:t>
            </a:r>
          </a:p>
        </p:txBody>
      </p:sp>
      <p:pic>
        <p:nvPicPr>
          <p:cNvPr id="3074" name="Picture 2" descr="C:\Users\User\Desktop\589f83099d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7" y="3284982"/>
            <a:ext cx="2271751" cy="34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7cd64db09d7313302bded59528b61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7" y="188640"/>
            <a:ext cx="2530052" cy="25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кретарь\Рабочий стол\pic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36" y="260648"/>
            <a:ext cx="7236296" cy="4149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49410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Мастихины можно найти самых разнообразных размеров и форм, но главное в этом инструменте  –  мастихин должен иметь   гибкое лезвие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С помощью этого инструмента можно рисовать  очень красивые картины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_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0"/>
            <a:ext cx="45658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886598315b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95" y="0"/>
            <a:ext cx="46026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f4aff5374de8bfe8aca32f307fc3d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082"/>
            <a:ext cx="4523461" cy="34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majskayasir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36" y="3399082"/>
            <a:ext cx="4605564" cy="34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8" y="2708920"/>
            <a:ext cx="8229600" cy="238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03a69005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6"/>
            <a:ext cx="2555776" cy="20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Knife-Painting-Pa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95" y="10547"/>
            <a:ext cx="2951460" cy="20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62a9bb2dcee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336"/>
            <a:ext cx="2736304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0b116e6ee1d93fb1705ec551795acc1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8125"/>
            <a:ext cx="19812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0_4ac3a_e48039c4_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9" y="5318123"/>
            <a:ext cx="2033060" cy="15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98" y="5275858"/>
            <a:ext cx="2176502" cy="15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post-194161-125890275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28" y="5344707"/>
            <a:ext cx="2230065" cy="14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2 ст. Архонская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User</cp:lastModifiedBy>
  <cp:revision>9</cp:revision>
  <dcterms:created xsi:type="dcterms:W3CDTF">2013-04-09T11:06:43Z</dcterms:created>
  <dcterms:modified xsi:type="dcterms:W3CDTF">2013-04-09T20:50:08Z</dcterms:modified>
</cp:coreProperties>
</file>