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7"/>
  </p:notesMasterIdLst>
  <p:sldIdLst>
    <p:sldId id="265" r:id="rId2"/>
    <p:sldId id="256" r:id="rId3"/>
    <p:sldId id="257" r:id="rId4"/>
    <p:sldId id="258" r:id="rId5"/>
    <p:sldId id="259" r:id="rId6"/>
    <p:sldId id="268" r:id="rId7"/>
    <p:sldId id="260" r:id="rId8"/>
    <p:sldId id="261" r:id="rId9"/>
    <p:sldId id="271" r:id="rId10"/>
    <p:sldId id="263" r:id="rId11"/>
    <p:sldId id="273" r:id="rId12"/>
    <p:sldId id="279" r:id="rId13"/>
    <p:sldId id="280" r:id="rId14"/>
    <p:sldId id="262" r:id="rId15"/>
    <p:sldId id="274" r:id="rId16"/>
    <p:sldId id="270" r:id="rId17"/>
    <p:sldId id="272" r:id="rId18"/>
    <p:sldId id="275" r:id="rId19"/>
    <p:sldId id="264" r:id="rId20"/>
    <p:sldId id="266" r:id="rId21"/>
    <p:sldId id="277" r:id="rId22"/>
    <p:sldId id="278" r:id="rId23"/>
    <p:sldId id="267" r:id="rId24"/>
    <p:sldId id="276" r:id="rId25"/>
    <p:sldId id="28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5538" autoAdjust="0"/>
  </p:normalViewPr>
  <p:slideViewPr>
    <p:cSldViewPr>
      <p:cViewPr varScale="1">
        <p:scale>
          <a:sx n="74" d="100"/>
          <a:sy n="74" d="100"/>
        </p:scale>
        <p:origin x="-3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196CE7-9627-4D8D-8C67-3403D0283001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AA05A-55EF-47D5-B464-F877A79C00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12011F-9583-4AA7-ABB6-70BAEE776A72}" type="datetimeFigureOut">
              <a:rPr lang="ru-RU" smtClean="0"/>
              <a:pPr/>
              <a:t>11.02.2010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2812FF-124D-4F92-A57D-8533BFAA3D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r="2585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10000" contrast="-10000"/>
          </a:blip>
          <a:srcRect l="23606" r="1613" b="50000"/>
          <a:stretch>
            <a:fillRect/>
          </a:stretch>
        </p:blipFill>
        <p:spPr bwMode="auto">
          <a:xfrm>
            <a:off x="285720" y="357166"/>
            <a:ext cx="864399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614364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Воины 18-й армии.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2874" t="51961" r="879"/>
          <a:stretch>
            <a:fillRect/>
          </a:stretch>
        </p:blipFill>
        <p:spPr bwMode="auto">
          <a:xfrm>
            <a:off x="428596" y="142852"/>
            <a:ext cx="835824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42910" y="6143644"/>
            <a:ext cx="64895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 освобождённом Новороссийске . 16 сентября 1943 года.</a:t>
            </a:r>
          </a:p>
          <a:p>
            <a:pPr marL="342900" indent="-342900">
              <a:buAutoNum type="arabicPeriod"/>
            </a:pPr>
            <a:r>
              <a:rPr lang="ru-RU" dirty="0" smtClean="0"/>
              <a:t> Моряки-десантники проходят мимо цементного завода.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contrast="-10000"/>
          </a:blip>
          <a:srcRect l="22552" b="48054"/>
          <a:stretch>
            <a:fillRect/>
          </a:stretch>
        </p:blipFill>
        <p:spPr bwMode="auto">
          <a:xfrm>
            <a:off x="500034" y="357166"/>
            <a:ext cx="821537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8662" y="5857892"/>
            <a:ext cx="5613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На одной из улиц освобождённого Новороссийска.</a:t>
            </a:r>
          </a:p>
          <a:p>
            <a:pPr marL="342900" indent="-342900">
              <a:buAutoNum type="arabicPeriod"/>
            </a:pPr>
            <a:r>
              <a:rPr lang="ru-RU" dirty="0" smtClean="0"/>
              <a:t> В освобождённом городе встретились друзья.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2552" t="51946"/>
          <a:stretch>
            <a:fillRect/>
          </a:stretch>
        </p:blipFill>
        <p:spPr bwMode="auto">
          <a:xfrm>
            <a:off x="357158" y="214290"/>
            <a:ext cx="8429684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5929330"/>
            <a:ext cx="617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Новороссийск . Бой шёл за каждый квартал, за каждый дом.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10000" contrast="-10000"/>
          </a:blip>
          <a:srcRect l="296" r="79674" b="74846"/>
          <a:stretch>
            <a:fillRect/>
          </a:stretch>
        </p:blipFill>
        <p:spPr bwMode="auto">
          <a:xfrm>
            <a:off x="214282" y="0"/>
            <a:ext cx="8643998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6429396"/>
            <a:ext cx="2984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«Непокорённым».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contrast="10000"/>
          </a:blip>
          <a:srcRect r="80792" b="75490"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57158" y="6286520"/>
            <a:ext cx="5141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«Воинам-защитникам Новороссийска».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54878" r="80519" b="24069"/>
          <a:stretch>
            <a:fillRect/>
          </a:stretch>
        </p:blipFill>
        <p:spPr bwMode="auto">
          <a:xfrm>
            <a:off x="285720" y="214290"/>
            <a:ext cx="85725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14414" y="6143644"/>
            <a:ext cx="4144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Передний край обороны  Малой земли.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t="963" r="80519" b="73042"/>
          <a:stretch>
            <a:fillRect/>
          </a:stretch>
        </p:blipFill>
        <p:spPr bwMode="auto">
          <a:xfrm>
            <a:off x="500034" y="142852"/>
            <a:ext cx="8072494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85786" y="6143644"/>
            <a:ext cx="66071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Один из колодцев – источников питьевой воды в Долине смерти.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t="53922" r="80792" b="24510"/>
          <a:stretch>
            <a:fillRect/>
          </a:stretch>
        </p:blipFill>
        <p:spPr bwMode="auto">
          <a:xfrm>
            <a:off x="500034" y="357166"/>
            <a:ext cx="835824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85786" y="6286520"/>
            <a:ext cx="1846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Памятник-вагон.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r="64479" b="5555"/>
          <a:stretch>
            <a:fillRect/>
          </a:stretch>
        </p:blipFill>
        <p:spPr bwMode="auto">
          <a:xfrm>
            <a:off x="142844" y="142852"/>
            <a:ext cx="8786874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57224" y="6286520"/>
            <a:ext cx="3650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Площадь Героев в Новороссийске.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643578"/>
            <a:ext cx="4719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Командир десанта майор Ц. Л. </a:t>
            </a:r>
            <a:r>
              <a:rPr lang="ru-RU" dirty="0" err="1" smtClean="0"/>
              <a:t>Куников</a:t>
            </a:r>
            <a:r>
              <a:rPr lang="ru-RU" dirty="0" smtClean="0"/>
              <a:t>.</a:t>
            </a:r>
          </a:p>
          <a:p>
            <a:pPr marL="342900" indent="-342900">
              <a:buAutoNum type="arabicPeriod"/>
            </a:pPr>
            <a:r>
              <a:rPr lang="ru-RU" dirty="0" smtClean="0"/>
              <a:t>Район </a:t>
            </a:r>
            <a:r>
              <a:rPr lang="ru-RU" dirty="0" err="1" smtClean="0"/>
              <a:t>Станички</a:t>
            </a:r>
            <a:r>
              <a:rPr lang="ru-RU" dirty="0" smtClean="0"/>
              <a:t> – место  высадки десанта.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Высадка десанта на берег.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8" y="6072206"/>
            <a:ext cx="29674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Монумент «Линия обороны»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5818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28" y="6072206"/>
            <a:ext cx="586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Передний край обороны у цементного завода «Октябрь».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6215082"/>
            <a:ext cx="5481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Мемориальный комплекс «Малая земля» (фрагмент).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8389" t="57309" r="2684" b="16494"/>
          <a:stretch>
            <a:fillRect/>
          </a:stretch>
        </p:blipFill>
        <p:spPr bwMode="auto">
          <a:xfrm>
            <a:off x="857224" y="0"/>
            <a:ext cx="7715304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285852" y="6286520"/>
            <a:ext cx="579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Мемориальный комплекс «Линия обороны» ( фрагмент).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l="10067" b="72316"/>
          <a:stretch>
            <a:fillRect/>
          </a:stretch>
        </p:blipFill>
        <p:spPr bwMode="auto">
          <a:xfrm>
            <a:off x="500034" y="285728"/>
            <a:ext cx="8143932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928662" y="6000768"/>
            <a:ext cx="4553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Памятник-стел.а</a:t>
            </a:r>
            <a:r>
              <a:rPr lang="ru-RU" dirty="0" smtClean="0"/>
              <a:t> на месте высадки десанта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Андрей\Мои документы\м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44" y="5715016"/>
            <a:ext cx="8751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Полковой комиссар Герой Советского Союза А. И.Рыжов вручает партийный билет  </a:t>
            </a:r>
          </a:p>
          <a:p>
            <a:pPr marL="342900" indent="-342900"/>
            <a:r>
              <a:rPr lang="ru-RU" dirty="0" smtClean="0"/>
              <a:t>Снайперу Г. Менагаришвили.</a:t>
            </a:r>
          </a:p>
          <a:p>
            <a:pPr marL="342900" indent="-342900"/>
            <a:r>
              <a:rPr lang="ru-RU" dirty="0" smtClean="0"/>
              <a:t>2. Парторг роты С. </a:t>
            </a:r>
            <a:r>
              <a:rPr lang="ru-RU" dirty="0" err="1" smtClean="0"/>
              <a:t>Валлиулин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429684" cy="512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00035" y="6000768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Перед  десантом в Новороссийск офицеры 255-й бригады морской пехоты прикрепляют орден к знамени части . 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45833"/>
          <a:stretch>
            <a:fillRect/>
          </a:stretch>
        </p:blipFill>
        <p:spPr bwMode="auto">
          <a:xfrm>
            <a:off x="428596" y="357166"/>
            <a:ext cx="8429684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596" y="6215082"/>
            <a:ext cx="42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Партийное собрание в пулемётной роте.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2278" b="49037"/>
          <a:stretch>
            <a:fillRect/>
          </a:stretch>
        </p:blipFill>
        <p:spPr bwMode="auto">
          <a:xfrm>
            <a:off x="428596" y="214290"/>
            <a:ext cx="8358246" cy="513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28596" y="5786454"/>
            <a:ext cx="69684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1.Боевой расчёт готовится к  отражению вражеской атаки.</a:t>
            </a:r>
          </a:p>
          <a:p>
            <a:r>
              <a:rPr lang="ru-RU" dirty="0" smtClean="0"/>
              <a:t>2. Шахматный турнир в короткие минуты передышек между боями.</a:t>
            </a:r>
          </a:p>
          <a:p>
            <a:r>
              <a:rPr lang="ru-RU" dirty="0" smtClean="0"/>
              <a:t>3. Сапёры разминируют освобождённый от противника участок.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l="22277" t="53851"/>
          <a:stretch>
            <a:fillRect/>
          </a:stretch>
        </p:blipFill>
        <p:spPr bwMode="auto">
          <a:xfrm>
            <a:off x="357158" y="357166"/>
            <a:ext cx="8429684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71472" y="5786454"/>
            <a:ext cx="7753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Командир роты ставит боевую задачу.</a:t>
            </a:r>
          </a:p>
          <a:p>
            <a:pPr marL="342900" indent="-342900">
              <a:buAutoNum type="arabicPeriod"/>
            </a:pPr>
            <a:r>
              <a:rPr lang="ru-RU" dirty="0" smtClean="0"/>
              <a:t> Старший лейтенант С. А. Яремчук вручает  комсомольский билет бойцу </a:t>
            </a:r>
          </a:p>
          <a:p>
            <a:pPr marL="342900" indent="-342900"/>
            <a:r>
              <a:rPr lang="ru-RU" dirty="0" smtClean="0"/>
              <a:t>Е.В. </a:t>
            </a:r>
            <a:r>
              <a:rPr lang="ru-RU" dirty="0" err="1" smtClean="0"/>
              <a:t>Саджия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 b="47066"/>
          <a:stretch>
            <a:fillRect/>
          </a:stretch>
        </p:blipFill>
        <p:spPr bwMode="auto">
          <a:xfrm>
            <a:off x="571472" y="214290"/>
            <a:ext cx="7929618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57290" y="5786454"/>
            <a:ext cx="57614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1.Командующий 18- </a:t>
            </a:r>
            <a:r>
              <a:rPr lang="ru-RU" dirty="0" err="1" smtClean="0"/>
              <a:t>й</a:t>
            </a:r>
            <a:r>
              <a:rPr lang="ru-RU" dirty="0" smtClean="0"/>
              <a:t> армией генерал К. Н. Леселидзе.</a:t>
            </a:r>
          </a:p>
          <a:p>
            <a:r>
              <a:rPr lang="ru-RU" dirty="0" smtClean="0"/>
              <a:t>2. Сигнальщики зорко несут вахту.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rcRect t="52934"/>
          <a:stretch>
            <a:fillRect/>
          </a:stretch>
        </p:blipFill>
        <p:spPr bwMode="auto">
          <a:xfrm>
            <a:off x="357158" y="285728"/>
            <a:ext cx="850112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42910" y="6488668"/>
            <a:ext cx="82118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Район Новороссийска. Штурм ведут группы младшего лейтенанта П. А. Егорова.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84</TotalTime>
  <Words>264</Words>
  <Application>Microsoft Office PowerPoint</Application>
  <PresentationFormat>Экран (4:3)</PresentationFormat>
  <Paragraphs>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10</cp:revision>
  <dcterms:created xsi:type="dcterms:W3CDTF">2010-02-11T17:43:52Z</dcterms:created>
  <dcterms:modified xsi:type="dcterms:W3CDTF">2010-02-11T19:38:27Z</dcterms:modified>
</cp:coreProperties>
</file>