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84D"/>
    <a:srgbClr val="6509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1384-EDEC-4E4E-A100-E8B53FECF8B8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18069F4-085A-4E62-BEDC-F1AE0A0B2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1384-EDEC-4E4E-A100-E8B53FECF8B8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69F4-085A-4E62-BEDC-F1AE0A0B2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1384-EDEC-4E4E-A100-E8B53FECF8B8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69F4-085A-4E62-BEDC-F1AE0A0B2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1384-EDEC-4E4E-A100-E8B53FECF8B8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18069F4-085A-4E62-BEDC-F1AE0A0B2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1384-EDEC-4E4E-A100-E8B53FECF8B8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69F4-085A-4E62-BEDC-F1AE0A0B26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1384-EDEC-4E4E-A100-E8B53FECF8B8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69F4-085A-4E62-BEDC-F1AE0A0B2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1384-EDEC-4E4E-A100-E8B53FECF8B8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18069F4-085A-4E62-BEDC-F1AE0A0B26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1384-EDEC-4E4E-A100-E8B53FECF8B8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69F4-085A-4E62-BEDC-F1AE0A0B2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1384-EDEC-4E4E-A100-E8B53FECF8B8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69F4-085A-4E62-BEDC-F1AE0A0B2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1384-EDEC-4E4E-A100-E8B53FECF8B8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69F4-085A-4E62-BEDC-F1AE0A0B2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1384-EDEC-4E4E-A100-E8B53FECF8B8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69F4-085A-4E62-BEDC-F1AE0A0B26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0691384-EDEC-4E4E-A100-E8B53FECF8B8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8069F4-085A-4E62-BEDC-F1AE0A0B26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1285860"/>
            <a:ext cx="81291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«Учебный проект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Классная книга Здоровья»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357166"/>
            <a:ext cx="742955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2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3214686"/>
            <a:ext cx="4643470" cy="3429024"/>
          </a:xfrm>
        </p:spPr>
        <p:txBody>
          <a:bodyPr>
            <a:normAutofit lnSpcReduction="10000"/>
          </a:bodyPr>
          <a:lstStyle/>
          <a:p>
            <a:endParaRPr lang="ru-RU" sz="1800" dirty="0" smtClean="0"/>
          </a:p>
          <a:p>
            <a:pPr algn="ctr"/>
            <a:r>
              <a:rPr lang="ru-RU" sz="3800" b="1" dirty="0" smtClean="0">
                <a:solidFill>
                  <a:srgbClr val="0070C0"/>
                </a:solidFill>
                <a:latin typeface="Monotype Corsiva" pitchFamily="66" charset="0"/>
              </a:rPr>
              <a:t>Кошкина Анастасия Юрьевна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Учитель начальных классов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            ГБ</a:t>
            </a:r>
            <a:r>
              <a:rPr lang="en-US" b="1" dirty="0" smtClean="0">
                <a:solidFill>
                  <a:srgbClr val="0070C0"/>
                </a:solidFill>
                <a:latin typeface="Monotype Corsiva" pitchFamily="66" charset="0"/>
              </a:rPr>
              <a:t>C(</a:t>
            </a: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К)ОУ № 370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       Московского района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САНКТ-ПЕТЕРБУРГ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2012</a:t>
            </a:r>
          </a:p>
        </p:txBody>
      </p:sp>
      <p:pic>
        <p:nvPicPr>
          <p:cNvPr id="8" name="Рисунок 7" descr="P126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438932">
            <a:off x="423130" y="3562956"/>
            <a:ext cx="3435687" cy="2576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214290"/>
            <a:ext cx="857256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928802"/>
            <a:ext cx="8643966" cy="162878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6400" dirty="0" smtClean="0">
                <a:solidFill>
                  <a:schemeClr val="accent2"/>
                </a:solidFill>
              </a:rPr>
              <a:t>              </a:t>
            </a:r>
          </a:p>
          <a:p>
            <a:pPr>
              <a:lnSpc>
                <a:spcPct val="170000"/>
              </a:lnSpc>
            </a:pPr>
            <a:endParaRPr lang="ru-RU" sz="6400" dirty="0" smtClean="0">
              <a:solidFill>
                <a:schemeClr val="accent2"/>
              </a:solidFill>
            </a:endParaRPr>
          </a:p>
          <a:p>
            <a:pPr>
              <a:lnSpc>
                <a:spcPct val="170000"/>
              </a:lnSpc>
            </a:pPr>
            <a:r>
              <a:rPr lang="ru-RU" sz="5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>
              <a:lnSpc>
                <a:spcPct val="170000"/>
              </a:lnSpc>
            </a:pPr>
            <a:endParaRPr lang="ru-RU" sz="56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endParaRPr lang="ru-RU" sz="56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endParaRPr lang="ru-RU" sz="56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5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же детям</a:t>
            </a:r>
            <a:r>
              <a:rPr lang="ru-RU" sz="5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5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постоянно болеющим, имеющим большое количество  заболеваний нервной</a:t>
            </a:r>
          </a:p>
          <a:p>
            <a:pPr>
              <a:lnSpc>
                <a:spcPct val="170000"/>
              </a:lnSpc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системы, дыхательной системы, опорно-двигательной системы, желудочно-кишечной системы -  </a:t>
            </a:r>
            <a:r>
              <a:rPr lang="ru-RU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почувствовать себя здоровыми, научиться следить за своим здоровьем, развить у них</a:t>
            </a:r>
          </a:p>
          <a:p>
            <a:pPr>
              <a:lnSpc>
                <a:spcPct val="170000"/>
              </a:lnSpc>
            </a:pPr>
            <a:r>
              <a:rPr lang="ru-RU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стремление к здоровому образу жизни? </a:t>
            </a:r>
          </a:p>
          <a:p>
            <a:pPr>
              <a:lnSpc>
                <a:spcPct val="170000"/>
              </a:lnSpc>
            </a:pPr>
            <a:r>
              <a:rPr lang="ru-RU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Большой объём материал по здоровьесозиданию 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можно  </a:t>
            </a:r>
            <a:r>
              <a:rPr lang="ru-RU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интересно, доступно, творчески  и качественно «донести»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до своих воспитанников </a:t>
            </a:r>
            <a:r>
              <a:rPr lang="ru-RU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через создание 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с ними </a:t>
            </a:r>
            <a:r>
              <a:rPr lang="ru-RU" sz="5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Классной книги Здоровья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познавательного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5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творческого потенциала детей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материале по ЗОЖ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актуализация их жизненного опыта, активизация использования информационных и коммуникативных технологий для решения познавательных задач,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было положено в основу работы над     </a:t>
            </a:r>
            <a:r>
              <a:rPr lang="ru-RU" sz="7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«Классной книгой Здоровья».</a:t>
            </a:r>
            <a:endParaRPr lang="ru-RU" sz="4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714876" y="6400800"/>
            <a:ext cx="3838572" cy="9144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Рисунок 11" descr="P126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737264">
            <a:off x="814493" y="3970971"/>
            <a:ext cx="2508391" cy="1881294"/>
          </a:xfrm>
          <a:prstGeom prst="rect">
            <a:avLst/>
          </a:prstGeom>
        </p:spPr>
      </p:pic>
      <p:pic>
        <p:nvPicPr>
          <p:cNvPr id="13" name="Рисунок 12" descr="P1260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312664">
            <a:off x="2619387" y="4424964"/>
            <a:ext cx="2428983" cy="1821737"/>
          </a:xfrm>
          <a:prstGeom prst="rect">
            <a:avLst/>
          </a:prstGeo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143504" y="4286256"/>
            <a:ext cx="3857652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2010 – 2011 г.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Классная книга Здоровья –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книга (закончен)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2011 – 2012г.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Классная книга Здоровья –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книга (дорабатывается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18 из 998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142853"/>
            <a:ext cx="2428860" cy="264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71414"/>
            <a:ext cx="8458200" cy="1228724"/>
          </a:xfrm>
        </p:spPr>
        <p:txBody>
          <a:bodyPr/>
          <a:lstStyle/>
          <a:p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Время работы над проектом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октябрь – апрель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информационно  - творческий.</a:t>
            </a:r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28596" y="1928802"/>
            <a:ext cx="8458200" cy="122872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85720" y="2143116"/>
            <a:ext cx="8458200" cy="122872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28596" y="857232"/>
            <a:ext cx="650004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Обобщение опыта работы по здоровьесозиданию 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3 классе коррекционной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школы  в виде 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Классная книга Здоровья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71472" y="1810464"/>
            <a:ext cx="7960834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Обучающие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Закрепить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знания детей 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ЗОЖ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Сформировать потребность в самостоятельном поиске информации по ЗОЖ.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Познакомить и закрепить знания и умения детей о здоровом питании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Формировать у учащихся навыки проектной и исследовательской деятельности.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Научить оценивать свой вклад в общий результат деятельности.</a:t>
            </a:r>
          </a:p>
          <a:p>
            <a:pPr>
              <a:lnSpc>
                <a:spcPct val="150000"/>
              </a:lnSpc>
            </a:pPr>
            <a:r>
              <a:rPr lang="ru-RU" sz="1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Развивать у учащихся познавательный интерес по ЗОЖ.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Расширять  активный словарный запас у учащихся по ЗОЖ.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Развивать творческие способности (рисование, сочинение, инсценировка, фотографирование).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Воспитывать ответственность за свое здоровье.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Воспитывать  доброжелательность к  одноклассникам и взрослым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00034" y="214290"/>
            <a:ext cx="8358246" cy="151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Актуальность проекта: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создание наглядного материала  по теме ЗОЖ в коррекционной начальной школе,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практическая направленность, формирование самостоятельной творческой деятельности через совместную деятельность учителя и учащихся, учащихся и родителей, повышение навыков речевой культуры в устной и письменной речи по теме ЗОЖ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28596" y="1857364"/>
            <a:ext cx="5000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Продукт проекта: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«Классная книга здоровья»: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85721" y="2285992"/>
            <a:ext cx="8429684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книга «Мы за здоровый образ жизни»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 класс. 2010 – 2011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год.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Главы: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здоровье.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и спорт (фотографии детей)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гостях у Айболита (микробы, витамины).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Режим дня.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 здоровом теле – здоровый дух» (пословицы и поговорки), (творческая работа детей – пословицы в картинках)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Лекарственные растения (доклад детей)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Здоровое питание (рецепты детей)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книга «Летний отдых»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(дополнительный) класс. 2011 -2012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год. (находится в стадии разработки)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Главы: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Мои летние каникулы (сочинения с фото отчетом)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Летние игры и забавы (доклады детей)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Летние витамины, правильное питание (рецепты детей)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Летние опасности (на данный момент в стадии разработки)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4 классе, на следующий учебный год, планируется создание 3 книги здоровья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«Детские болезни, профилактика детских болезней».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126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99349">
            <a:off x="5608728" y="1441528"/>
            <a:ext cx="1480802" cy="1110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P1260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58194">
            <a:off x="7326267" y="1456263"/>
            <a:ext cx="1698934" cy="1274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P12600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53923">
            <a:off x="6404458" y="2557321"/>
            <a:ext cx="1217263" cy="987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5286388"/>
            <a:ext cx="1357323" cy="1391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000100" y="142852"/>
            <a:ext cx="6786578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работы над проектом:(1 книга).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этап – 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выбор темы по ЗОЖ, погружение, мотивация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(октябрь)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этап 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поиск информации по ЗОЖ, создание творческой работы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(октябрь -  декабрь)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этап 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над созданием «Классной книги здоровья»,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последующими беседами, играми по темам разделов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(январь – февраль)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этап 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открытое мероприятие по здоровому питанию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«Весёлые поварята»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(приготовление винегрета ),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(март)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5этап – 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 «Классной книги Здоровья» на ежегодном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школьном конкурсе «Мы выбираем Здоровье»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(апрель)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F7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04079">
            <a:off x="6347939" y="1727201"/>
            <a:ext cx="1970610" cy="1477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3357562"/>
            <a:ext cx="81439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работе с детьми я использую, прежде всего,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диалоговое обучение, основанное на взаимодействии учителя и учащихся, учащихся между собой и направленное на решение общих, но значимых для каждого ученика задач по теме ЗОЖ.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28596" y="4143380"/>
            <a:ext cx="84296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Методы, используемые в работе над проектом: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проблемные беседы, рассказ учителя,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дискуссия, консультация, ролевая игра, самостоятельная работа.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бучение поиску  и   использованию  информации, игровая деятельность учащихся.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28596" y="4857760"/>
            <a:ext cx="85725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Мотивация к познанию, к работе: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частые болезни у воспитанников, вредные привычки детей и личный интерес учащихся.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28596" y="5357826"/>
            <a:ext cx="85725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Знания, на получение которых нацелен результат: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овладение знаниями  о ЗОЖ школьника и  применение их в жизни.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71472" y="5857892"/>
            <a:ext cx="84296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навыков: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сотрудничество с взрослыми и сверстниками, правильные построения устной и письменной речи, решение задач творческого характера.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857224" y="1500174"/>
            <a:ext cx="7572428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Данный проект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сделан детьми рукописно, т.к. наши дети имеют отклонения не только в психическом развитии, но и в двигательно-моторном  (признаки ДЦП,  нарушения моторики рук, как следствие отсутствие каллиграфии, наблюдается дисграфия, алалия и т.д.).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Поэтому на протяжении не только обучения, но создания «Классной книги Здоровья» я уделяю пристальное внимание  почерку детей,  грамотности построения как устной, так и их письменной речи.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результате работы в проекте я смогла активизировать своих воспитанников к самостоятельному выполнению  творческих заданий по теме ЗОЖ, а так же стимулировать родителей к сотрудничеству с детьми и  их объединению благодаря теме здоровьесозидания.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IMG_0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25555">
            <a:off x="496420" y="4781518"/>
            <a:ext cx="2312568" cy="1656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IMG_0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63000">
            <a:off x="7057476" y="353716"/>
            <a:ext cx="1857356" cy="1265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_00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42499">
            <a:off x="7093978" y="4636485"/>
            <a:ext cx="1393254" cy="1941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_00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3630" y="193951"/>
            <a:ext cx="1071570" cy="1505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G_00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43372" y="4572008"/>
            <a:ext cx="1531408" cy="2120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MG_003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770671">
            <a:off x="285720" y="214290"/>
            <a:ext cx="1672334" cy="1296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211</TotalTime>
  <Words>864</Words>
  <Application>Microsoft Office PowerPoint</Application>
  <PresentationFormat>Экран (4:3)</PresentationFormat>
  <Paragraphs>80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Snike</dc:creator>
  <cp:lastModifiedBy>Snike</cp:lastModifiedBy>
  <cp:revision>22</cp:revision>
  <dcterms:created xsi:type="dcterms:W3CDTF">2012-03-19T18:56:22Z</dcterms:created>
  <dcterms:modified xsi:type="dcterms:W3CDTF">2012-04-20T17:12:59Z</dcterms:modified>
</cp:coreProperties>
</file>