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85221-3374-4FC7-805F-9172A21BAA85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AAAB0-40CC-4927-9755-7E02F10F3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5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AAB0-40CC-4927-9755-7E02F10F37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6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AAB0-40CC-4927-9755-7E02F10F37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8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AAB0-40CC-4927-9755-7E02F10F37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0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4166-0E7F-4E5B-ABC4-8E3BF29468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20EF-DEA3-4927-B20D-B624BE6FCF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45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DFBAD-2885-4855-BFE8-766DAD1DA0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6C94-896A-4D3B-BD33-7CA22D4D52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28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4CE48-084D-4F11-A5F1-B4561FFF6C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DB64-980C-4478-B3B2-AA2410FE2D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0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8AC1-9702-46AE-B739-6FAE7FCFB9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9E35-0D4D-43AE-AEA5-0DF6653CC3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02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37A5-5C8A-45E6-A43E-1DA813DE81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8D92-EF4C-49E6-A099-8056A425D9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64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7C2E-4856-4A4C-A6D0-FC7230A7D6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70D4-EA50-416D-A20A-1428BAB14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75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9AD9-1B5C-4BA5-8438-E2FF964A10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7B8CA-DA33-4C3A-8497-A9A0CE8457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7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FD93-781E-4BD5-BB0B-3A605F65B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24A5-A9D8-4089-8BA5-C94C7F197B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6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CE57-7BBF-4E33-ACE3-19EFE88576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E2B6-BD53-40C2-9D92-B0F2F8FBC5B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74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9D525-5097-45DD-9F9D-C7C0C54EE2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D404-1F71-48EF-93BD-3626CFD64A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45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C94A3-99EA-4304-95B8-E908EEC5215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7507-0578-4EA6-8D5F-8ED0AA5B44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AEB3A1-7564-4A3E-A893-88368AB10F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EDF02C-947B-45DF-A941-911D9F1FBB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1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5;&#1077;&#1082;&#1083;&#1072;&#1089;&#1089;&#1085;&#1086;&#1077;%20&#1084;&#1077;&#1088;&#1086;&#1087;&#1088;&#1080;&#1103;&#1090;&#1080;&#1077;%20&#1071;%20&#1048;%20&#1052;&#1054;&#1071;%20&#1057;&#1045;&#1052;&#1068;&#1071;.do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7;&#1084;&#1100;&#1103;%20&#1080;%20&#1089;&#1077;&#1084;&#1077;&#1081;&#1085;&#1099;&#1077;%20&#1090;&#1072;&#1088;&#1076;&#1080;&#1094;&#1080;&#1080;.ppt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30005980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3176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730" y="777300"/>
            <a:ext cx="8341158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lfaen" pitchFamily="18" charset="0"/>
              </a:rPr>
              <a:t>Семьёй дорожить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lfaen" pitchFamily="18" charset="0"/>
              </a:rPr>
              <a:t>с</a:t>
            </a: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lfaen" pitchFamily="18" charset="0"/>
              </a:rPr>
              <a:t>частливыми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lfaen" pitchFamily="18" charset="0"/>
              </a:rPr>
              <a:t>быть</a:t>
            </a:r>
            <a:endParaRPr lang="ru-RU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827584" y="304439"/>
            <a:ext cx="8208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dirty="0" smtClean="0">
                <a:latin typeface="Segoe Script" panose="020B0504020000000003" pitchFamily="34" charset="0"/>
                <a:cs typeface="Times New Roman" pitchFamily="18" charset="0"/>
              </a:rPr>
              <a:t>МБОУ «</a:t>
            </a:r>
            <a:r>
              <a:rPr lang="ru-RU" altLang="ru-RU" b="1" dirty="0" err="1" smtClean="0">
                <a:latin typeface="Segoe Script" panose="020B0504020000000003" pitchFamily="34" charset="0"/>
                <a:cs typeface="Times New Roman" pitchFamily="18" charset="0"/>
              </a:rPr>
              <a:t>Усть-Баргузинская</a:t>
            </a:r>
            <a:r>
              <a:rPr lang="ru-RU" altLang="ru-RU" b="1" dirty="0" smtClean="0">
                <a:latin typeface="Segoe Script" panose="020B0504020000000003" pitchFamily="34" charset="0"/>
                <a:cs typeface="Times New Roman" pitchFamily="18" charset="0"/>
              </a:rPr>
              <a:t> СОШ </a:t>
            </a:r>
            <a:r>
              <a:rPr lang="ru-RU" altLang="ru-RU" b="1" dirty="0" err="1" smtClean="0">
                <a:latin typeface="Segoe Script" panose="020B0504020000000003" pitchFamily="34" charset="0"/>
                <a:cs typeface="Times New Roman" pitchFamily="18" charset="0"/>
              </a:rPr>
              <a:t>им.Шелковникова</a:t>
            </a:r>
            <a:r>
              <a:rPr lang="ru-RU" altLang="ru-RU" b="1" dirty="0" smtClean="0">
                <a:latin typeface="Segoe Script" panose="020B0504020000000003" pitchFamily="34" charset="0"/>
                <a:cs typeface="Times New Roman" pitchFamily="18" charset="0"/>
              </a:rPr>
              <a:t> К.М.»</a:t>
            </a:r>
            <a:endParaRPr lang="ru-RU" altLang="ru-RU" b="1" dirty="0"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259632" y="5955268"/>
            <a:ext cx="7488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 dirty="0" smtClean="0">
                <a:latin typeface="Segoe Script" panose="020B0504020000000003" pitchFamily="34" charset="0"/>
                <a:cs typeface="Times New Roman" pitchFamily="18" charset="0"/>
              </a:rPr>
              <a:t>                     Социальный проект. </a:t>
            </a:r>
          </a:p>
          <a:p>
            <a:r>
              <a:rPr lang="ru-RU" altLang="ru-RU" b="1" dirty="0" smtClean="0">
                <a:latin typeface="Segoe Script" panose="020B0504020000000003" pitchFamily="34" charset="0"/>
                <a:cs typeface="Times New Roman" pitchFamily="18" charset="0"/>
              </a:rPr>
              <a:t>Руководитель - </a:t>
            </a:r>
            <a:r>
              <a:rPr lang="ru-RU" altLang="ru-RU" b="1" dirty="0" err="1" smtClean="0">
                <a:latin typeface="Segoe Script" panose="020B0504020000000003" pitchFamily="34" charset="0"/>
                <a:cs typeface="Times New Roman" pitchFamily="18" charset="0"/>
              </a:rPr>
              <a:t>Бродникова</a:t>
            </a:r>
            <a:r>
              <a:rPr lang="ru-RU" altLang="ru-RU" b="1" dirty="0" smtClean="0">
                <a:latin typeface="Segoe Script" panose="020B0504020000000003" pitchFamily="34" charset="0"/>
                <a:cs typeface="Times New Roman" pitchFamily="18" charset="0"/>
              </a:rPr>
              <a:t> Наталья Петровна </a:t>
            </a:r>
            <a:endParaRPr lang="ru-RU" altLang="ru-RU" b="1" dirty="0">
              <a:latin typeface="Segoe Script" panose="020B05040200000000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3000598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908720"/>
            <a:ext cx="7632848" cy="5544616"/>
          </a:xfrm>
        </p:spPr>
        <p:txBody>
          <a:bodyPr>
            <a:normAutofit fontScale="92500"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 </a:t>
            </a:r>
            <a:r>
              <a:rPr lang="ru-RU" sz="2400" dirty="0" smtClean="0">
                <a:solidFill>
                  <a:prstClr val="black"/>
                </a:solidFill>
                <a:latin typeface="Segoe Script" panose="020B0504020000000003" pitchFamily="34" charset="0"/>
              </a:rPr>
              <a:t>учащиеся 3 «А» класса</a:t>
            </a:r>
            <a:endParaRPr lang="ru-RU" sz="24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Формирование </a:t>
            </a:r>
            <a:r>
              <a:rPr lang="ru-RU" sz="2400" dirty="0">
                <a:solidFill>
                  <a:schemeClr val="tx1"/>
                </a:solidFill>
                <a:latin typeface="Segoe Script" panose="020B0504020000000003" pitchFamily="34" charset="0"/>
              </a:rPr>
              <a:t>позитивного образа семьи у учащихся третьих классов</a:t>
            </a:r>
            <a:r>
              <a:rPr lang="ru-RU" sz="2400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.</a:t>
            </a:r>
          </a:p>
          <a:p>
            <a:pPr lvl="0"/>
            <a:r>
              <a:rPr lang="ru-RU" sz="24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</a:t>
            </a:r>
            <a:r>
              <a:rPr lang="ru-RU" sz="2400" dirty="0">
                <a:solidFill>
                  <a:prstClr val="black"/>
                </a:solidFill>
              </a:rPr>
              <a:t>     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Segoe Script" panose="020B0504020000000003" pitchFamily="34" charset="0"/>
              </a:rPr>
              <a:t>- </a:t>
            </a:r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укреплять родственные связи учащихся;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-закреплять некоторые понятия «Родословная», «История фамилии и отчества человека», «Традиции»;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- учить работать в команде, соблюдая правила взаимоуважения и взаимопомощи;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- развивать у детей познавательную активность, мышление, творческое воображение</a:t>
            </a:r>
            <a:r>
              <a:rPr lang="ru-RU" dirty="0">
                <a:solidFill>
                  <a:prstClr val="black"/>
                </a:solidFill>
                <a:latin typeface="Segoe Script" panose="020B0504020000000003" pitchFamily="34" charset="0"/>
              </a:rPr>
              <a:t>.</a:t>
            </a:r>
          </a:p>
          <a:p>
            <a:pPr lvl="0"/>
            <a:endParaRPr lang="ru-RU" dirty="0">
              <a:solidFill>
                <a:prstClr val="black"/>
              </a:solidFill>
              <a:latin typeface="Segoe Script" panose="020B0504020000000003" pitchFamily="34" charset="0"/>
            </a:endParaRPr>
          </a:p>
          <a:p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3148"/>
            <a:ext cx="9145277" cy="68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683568" y="1161066"/>
            <a:ext cx="8136904" cy="55803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Основополагающий вопрос:	</a:t>
            </a:r>
            <a:r>
              <a:rPr lang="ru-RU" dirty="0">
                <a:latin typeface="Segoe Script" panose="020B0504020000000003" pitchFamily="34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Что делает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человека счастливым?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вопросы:</a:t>
            </a:r>
            <a:r>
              <a:rPr lang="ru-RU" dirty="0" smtClean="0">
                <a:solidFill>
                  <a:prstClr val="black"/>
                </a:solidFill>
              </a:rPr>
              <a:t>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Segoe Script" panose="020B0504020000000003" pitchFamily="34" charset="0"/>
              </a:rPr>
              <a:t>Зачем </a:t>
            </a:r>
            <a:r>
              <a:rPr lang="ru-RU" dirty="0">
                <a:solidFill>
                  <a:prstClr val="black"/>
                </a:solidFill>
                <a:latin typeface="Segoe Script" panose="020B0504020000000003" pitchFamily="34" charset="0"/>
              </a:rPr>
              <a:t>человеку нужно знать свою </a:t>
            </a:r>
            <a:r>
              <a:rPr lang="ru-RU" dirty="0" smtClean="0">
                <a:solidFill>
                  <a:prstClr val="black"/>
                </a:solidFill>
                <a:latin typeface="Segoe Script" panose="020B0504020000000003" pitchFamily="34" charset="0"/>
              </a:rPr>
              <a:t>родословную?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  <a:latin typeface="Segoe Script" panose="020B0504020000000003" pitchFamily="34" charset="0"/>
              </a:rPr>
              <a:t>Почему </a:t>
            </a:r>
            <a:r>
              <a:rPr lang="ru-RU" dirty="0">
                <a:solidFill>
                  <a:prstClr val="black"/>
                </a:solidFill>
                <a:latin typeface="Segoe Script" panose="020B0504020000000003" pitchFamily="34" charset="0"/>
              </a:rPr>
              <a:t>говорят, что дерево держится корнями, а человек - семьёй</a:t>
            </a:r>
            <a:r>
              <a:rPr lang="ru-RU" dirty="0" smtClean="0">
                <a:solidFill>
                  <a:prstClr val="black"/>
                </a:solidFill>
                <a:latin typeface="Segoe Script" panose="020B0504020000000003" pitchFamily="34" charset="0"/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Segoe Script" panose="020B0504020000000003" pitchFamily="34" charset="0"/>
              </a:rPr>
              <a:t>	Какую семью мы называем счастливой?</a:t>
            </a:r>
            <a:endParaRPr lang="ru-RU" dirty="0" smtClean="0">
              <a:solidFill>
                <a:prstClr val="black"/>
              </a:solidFill>
              <a:latin typeface="Segoe Script" panose="020B0504020000000003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prstClr val="black"/>
              </a:solidFill>
              <a:latin typeface="Segoe Script" panose="020B0504020000000003" pitchFamily="34" charset="0"/>
            </a:endParaRP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5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3175"/>
            <a:ext cx="9145277" cy="68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197346"/>
            <a:ext cx="79928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Частные  </a:t>
            </a:r>
            <a:r>
              <a:rPr lang="ru-RU" sz="3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endParaRPr lang="ru-RU" sz="3200" dirty="0" smtClean="0">
              <a:solidFill>
                <a:prstClr val="black"/>
              </a:solidFill>
            </a:endParaRPr>
          </a:p>
          <a:p>
            <a:r>
              <a:rPr lang="ru-RU" sz="3200" dirty="0" smtClean="0">
                <a:solidFill>
                  <a:prstClr val="black"/>
                </a:solidFill>
              </a:rPr>
              <a:t>     </a:t>
            </a:r>
            <a:endParaRPr lang="ru-RU" sz="32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Segoe Script" panose="020B0504020000000003" pitchFamily="34" charset="0"/>
              </a:rPr>
              <a:t>	</a:t>
            </a:r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Что такое семья?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	Как названия членов семьи вы знаете?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	Как составляется родословное древо?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	Что мы называем семейными традициями?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	Какие традиции есть в твоей семье?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	Какие пословицы о семье вы узнали?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	Из чего складывается хозяйство семьи?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	Какую посильную помощь дети могут оказать взрослым?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prstClr val="black"/>
                </a:solidFill>
                <a:latin typeface="Segoe Script" panose="020B0504020000000003" pitchFamily="34" charset="0"/>
              </a:rPr>
              <a:t>	Какие взаимоотношения должны быть между членами семьи? </a:t>
            </a:r>
          </a:p>
        </p:txBody>
      </p:sp>
    </p:spTree>
    <p:extLst>
      <p:ext uri="{BB962C8B-B14F-4D97-AF65-F5344CB8AC3E}">
        <p14:creationId xmlns:p14="http://schemas.microsoft.com/office/powerpoint/2010/main" val="3740049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92697"/>
            <a:ext cx="7632848" cy="616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3200" dirty="0" smtClean="0">
                <a:latin typeface="Calibri" panose="020F0502020204030204" pitchFamily="34" charset="0"/>
                <a:ea typeface="Calibri"/>
                <a:cs typeface="Times New Roman"/>
              </a:rPr>
              <a:t>          </a:t>
            </a:r>
            <a:r>
              <a:rPr lang="ru-RU" sz="3200" u="sng" dirty="0" smtClean="0">
                <a:latin typeface="Calibri" panose="020F0502020204030204" pitchFamily="34" charset="0"/>
                <a:ea typeface="Calibri"/>
                <a:cs typeface="Times New Roman"/>
              </a:rPr>
              <a:t> Подготовительный </a:t>
            </a:r>
            <a:r>
              <a:rPr lang="ru-RU" sz="3200" u="sng" dirty="0">
                <a:latin typeface="Calibri" panose="020F0502020204030204" pitchFamily="34" charset="0"/>
                <a:ea typeface="Calibri"/>
                <a:cs typeface="Times New Roman"/>
              </a:rPr>
              <a:t>этап</a:t>
            </a:r>
            <a:r>
              <a:rPr lang="ru-RU" sz="3200" u="sng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 </a:t>
            </a: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400" i="1" dirty="0" smtClean="0">
                <a:latin typeface="Times New Roman"/>
                <a:ea typeface="Calibri"/>
                <a:cs typeface="Times New Roman"/>
              </a:rPr>
              <a:t>Подготовка </a:t>
            </a:r>
            <a:r>
              <a:rPr lang="ru-RU" sz="2400" i="1" dirty="0">
                <a:latin typeface="Times New Roman"/>
                <a:ea typeface="Calibri"/>
                <a:cs typeface="Times New Roman"/>
              </a:rPr>
              <a:t>к проведению </a:t>
            </a:r>
            <a:r>
              <a:rPr lang="ru-RU" sz="2400" i="1" dirty="0">
                <a:latin typeface="Times New Roman"/>
                <a:ea typeface="Calibri"/>
                <a:cs typeface="Times New Roman"/>
                <a:hlinkClick r:id="rId3" action="ppaction://hlinkfile"/>
              </a:rPr>
              <a:t>Праздника </a:t>
            </a:r>
            <a:r>
              <a:rPr lang="ru-RU" sz="2400" i="1" dirty="0" smtClean="0">
                <a:latin typeface="Times New Roman"/>
                <a:ea typeface="Calibri"/>
                <a:cs typeface="Times New Roman"/>
                <a:hlinkClick r:id="rId3" action="ppaction://hlinkfile"/>
              </a:rPr>
              <a:t>Семьи</a:t>
            </a:r>
            <a:endParaRPr lang="ru-RU" sz="2000" i="1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«Семейная викторина»; 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Домашнее задание «Моё родословное древо» выполнение на заготовке;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Фотоконкурс «Семейный  альбом»;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Конкурс рисунков «Любимые праздники в моей семье»;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Выставка  праздничных семейных блюд.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352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6350"/>
            <a:ext cx="9145277" cy="68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1580" y="332656"/>
            <a:ext cx="75608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               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этап: </a:t>
            </a:r>
            <a:endParaRPr lang="ru-RU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/>
              <a:t>                     «</a:t>
            </a:r>
            <a:r>
              <a:rPr lang="ru-RU" sz="2400" dirty="0"/>
              <a:t>Семейные традиции» </a:t>
            </a:r>
          </a:p>
          <a:p>
            <a:r>
              <a:rPr lang="ru-RU" sz="2400" dirty="0"/>
              <a:t>    Класс делится на две группы для работы над одним из заданий этапа по выбору;</a:t>
            </a:r>
          </a:p>
          <a:p>
            <a:r>
              <a:rPr lang="ru-RU" sz="2400" dirty="0"/>
              <a:t>1-ая группа “Мудрецы” выполняет задание «Копилка народной мудрости», сбор пословиц и поговорок о семье.</a:t>
            </a:r>
          </a:p>
          <a:p>
            <a:r>
              <a:rPr lang="ru-RU" sz="2400" dirty="0"/>
              <a:t>2-ая группа “Знатоки" выполняет задание «Народные семейные традиции»  В группе  распределяется работа: кто рассказывает о семейной традиции, кто составляет о ней краткий рассказ (текст), кто иллюстрирует в любой технике ИЗО.</a:t>
            </a:r>
          </a:p>
          <a:p>
            <a:pPr algn="ctr"/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этап: </a:t>
            </a:r>
          </a:p>
          <a:p>
            <a:r>
              <a:rPr lang="ru-RU" sz="2400" dirty="0"/>
              <a:t>«Счастливая семья» - Праздник Семьи совместно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282338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32656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проекта:</a:t>
            </a:r>
          </a:p>
          <a:p>
            <a:r>
              <a:rPr lang="ru-RU" dirty="0"/>
              <a:t>1.	</a:t>
            </a:r>
            <a:r>
              <a:rPr lang="ru-RU" sz="2400" dirty="0"/>
              <a:t>Победителем конкурса «Семейная викторина» стала семья </a:t>
            </a:r>
            <a:r>
              <a:rPr lang="ru-RU" sz="2400" dirty="0" err="1"/>
              <a:t>Дученко</a:t>
            </a:r>
            <a:r>
              <a:rPr lang="ru-RU" sz="2400" dirty="0"/>
              <a:t> Анастасии.</a:t>
            </a:r>
          </a:p>
          <a:p>
            <a:r>
              <a:rPr lang="ru-RU" sz="2400" dirty="0"/>
              <a:t>2.	«Родословное древо» составили все учащиеся класса, 7 поколений семьи Крючковых.</a:t>
            </a:r>
          </a:p>
          <a:p>
            <a:r>
              <a:rPr lang="ru-RU" sz="2400" dirty="0"/>
              <a:t>3.	</a:t>
            </a:r>
            <a:r>
              <a:rPr lang="ru-RU" sz="2400" dirty="0">
                <a:hlinkClick r:id="rId3" action="ppaction://hlinkpres?slideindex=1&amp;slidetitle="/>
              </a:rPr>
              <a:t>«Семейный альбом» </a:t>
            </a:r>
            <a:r>
              <a:rPr lang="ru-RU" sz="2400" dirty="0"/>
              <a:t>представили на выставку 14 семей.</a:t>
            </a:r>
          </a:p>
          <a:p>
            <a:pPr marL="457200" indent="-457200">
              <a:buAutoNum type="arabicPeriod" startAt="4"/>
            </a:pPr>
            <a:r>
              <a:rPr lang="ru-RU" sz="2400" dirty="0" smtClean="0"/>
              <a:t>«</a:t>
            </a:r>
            <a:r>
              <a:rPr lang="ru-RU" sz="2400" dirty="0"/>
              <a:t>Любимые праздники в моей семье»: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12 </a:t>
            </a:r>
            <a:r>
              <a:rPr lang="ru-RU" sz="2400" dirty="0"/>
              <a:t>семей –Новый год</a:t>
            </a:r>
          </a:p>
          <a:p>
            <a:r>
              <a:rPr lang="ru-RU" sz="2400" dirty="0"/>
              <a:t>                                                           6 – Светлая пасха</a:t>
            </a:r>
          </a:p>
          <a:p>
            <a:r>
              <a:rPr lang="ru-RU" sz="2400" dirty="0"/>
              <a:t>                                                           3 – Масленица</a:t>
            </a:r>
          </a:p>
          <a:p>
            <a:r>
              <a:rPr lang="ru-RU" sz="2400" dirty="0"/>
              <a:t>                                                           4 – День рождения</a:t>
            </a:r>
          </a:p>
          <a:p>
            <a:r>
              <a:rPr lang="ru-RU" sz="2400" dirty="0"/>
              <a:t>5.	Проба блюд.</a:t>
            </a:r>
          </a:p>
          <a:p>
            <a:r>
              <a:rPr lang="ru-RU" sz="2400" dirty="0"/>
              <a:t>6.	Выпустили сборник пословиц  о семье.</a:t>
            </a:r>
          </a:p>
          <a:p>
            <a:r>
              <a:rPr lang="ru-RU" sz="2400" dirty="0"/>
              <a:t>7.	Создали презентацию о семейных традициях.</a:t>
            </a:r>
          </a:p>
          <a:p>
            <a:r>
              <a:rPr lang="ru-RU" sz="2400" dirty="0"/>
              <a:t>8.	Выпустили плакат «Счастливая семья»</a:t>
            </a:r>
          </a:p>
          <a:p>
            <a:r>
              <a:rPr lang="ru-RU" sz="2400" dirty="0"/>
              <a:t>9.	Заполнили анкеты участников </a:t>
            </a:r>
            <a:r>
              <a:rPr lang="ru-RU" sz="2400" dirty="0" smtClean="0"/>
              <a:t>проекта.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11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247</Words>
  <Application>Microsoft Office PowerPoint</Application>
  <PresentationFormat>Экран (4:3)</PresentationFormat>
  <Paragraphs>60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витя</dc:creator>
  <cp:lastModifiedBy>витя</cp:lastModifiedBy>
  <cp:revision>12</cp:revision>
  <dcterms:created xsi:type="dcterms:W3CDTF">2013-09-22T10:05:40Z</dcterms:created>
  <dcterms:modified xsi:type="dcterms:W3CDTF">2014-01-08T03:11:12Z</dcterms:modified>
</cp:coreProperties>
</file>