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C4B59-D282-412D-8D40-F6F68CD6448F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491C7-B029-4937-B8B4-C6FA1D031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491C7-B029-4937-B8B4-C6FA1D0314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491C7-B029-4937-B8B4-C6FA1D0314E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8EF3FE-FE79-4EBD-87CA-737C9FDB18E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67BA984-9349-4323-82E2-04D8E92D4A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7929618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Военное прошлое моей малой родины.  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214554"/>
            <a:ext cx="8072494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Освобождению</a:t>
            </a:r>
          </a:p>
          <a:p>
            <a:pPr algn="ctr"/>
            <a:r>
              <a:rPr lang="ru-RU" sz="4800" b="1" dirty="0" smtClean="0"/>
              <a:t> станицы </a:t>
            </a:r>
            <a:r>
              <a:rPr lang="ru-RU" sz="4800" b="1" dirty="0" err="1" smtClean="0"/>
              <a:t>Гундоровской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 от немецко-фашистских захватчиков посвящается.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Майерле Виталий\Мои документы\в атак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3857652" cy="47149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6248" y="428604"/>
            <a:ext cx="4500594" cy="612475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14 февраля 1943 года перед рассветом 619-й стрелковый полк 203 стрелковой дивизии поднялся в атаку неожиданно для врага и почти без потерь захватил станицу </a:t>
            </a:r>
            <a:r>
              <a:rPr lang="ru-RU" sz="2800" b="1" dirty="0" err="1" smtClean="0"/>
              <a:t>Гундоровскую</a:t>
            </a:r>
            <a:r>
              <a:rPr lang="ru-RU" sz="2800" b="1" dirty="0" smtClean="0"/>
              <a:t>. При внезапной атаке полк захватил около 300 пленных немцев и 20 </a:t>
            </a:r>
            <a:r>
              <a:rPr lang="ru-RU" sz="2800" b="1" dirty="0" err="1" smtClean="0"/>
              <a:t>власовцев</a:t>
            </a:r>
            <a:r>
              <a:rPr lang="ru-RU" sz="2800" b="1" dirty="0" smtClean="0"/>
              <a:t>, изменивших Родине.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0430" y="285728"/>
            <a:ext cx="5072098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Командовал 203 стрелковой дивизией</a:t>
            </a:r>
          </a:p>
          <a:p>
            <a:pPr algn="ctr"/>
            <a:r>
              <a:rPr lang="ru-RU" sz="2800" b="1" dirty="0" smtClean="0"/>
              <a:t>Герой Советского Союза генерал-майор</a:t>
            </a:r>
          </a:p>
          <a:p>
            <a:pPr algn="ctr"/>
            <a:r>
              <a:rPr lang="ru-RU" sz="2800" b="1" dirty="0" err="1" smtClean="0"/>
              <a:t>Зданович</a:t>
            </a:r>
            <a:r>
              <a:rPr lang="ru-RU" sz="2800" b="1" dirty="0" smtClean="0"/>
              <a:t> Гавриил Станиславович. </a:t>
            </a:r>
          </a:p>
          <a:p>
            <a:pPr algn="ctr"/>
            <a:endParaRPr lang="ru-RU" sz="2800" b="1" dirty="0"/>
          </a:p>
        </p:txBody>
      </p:sp>
      <p:pic>
        <p:nvPicPr>
          <p:cNvPr id="6147" name="Picture 3" descr="C:\Documents and Settings\Майерле Виталий\Мои документы\Зданови Г.С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3000396" cy="3143272"/>
          </a:xfrm>
          <a:prstGeom prst="rect">
            <a:avLst/>
          </a:prstGeom>
          <a:noFill/>
        </p:spPr>
      </p:pic>
      <p:pic>
        <p:nvPicPr>
          <p:cNvPr id="6148" name="Picture 4" descr="C:\Documents and Settings\Майерле Виталий\Мои документы\Зданович молодо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928934"/>
            <a:ext cx="2928958" cy="350046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3571876"/>
            <a:ext cx="5572164" cy="310854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В своих воспоминаниях о бое за станицу </a:t>
            </a:r>
            <a:r>
              <a:rPr lang="ru-RU" sz="2800" b="1" dirty="0" err="1" smtClean="0"/>
              <a:t>Гундоровскую</a:t>
            </a:r>
            <a:r>
              <a:rPr lang="ru-RU" sz="2800" b="1" dirty="0" smtClean="0"/>
              <a:t>  он писал: «Наши солдаты встретили врага плотным ружейно-пулеметным огнем,</a:t>
            </a:r>
          </a:p>
          <a:p>
            <a:r>
              <a:rPr lang="ru-RU" sz="2800" b="1" dirty="0" smtClean="0"/>
              <a:t> а затем поднялись в штыки и погнали их по всему полю…»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7256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Это лишь малая часть о том, какой была война для станицы </a:t>
            </a:r>
            <a:r>
              <a:rPr lang="ru-RU" sz="2800" dirty="0" err="1" smtClean="0"/>
              <a:t>Гундоровской</a:t>
            </a:r>
            <a:r>
              <a:rPr lang="ru-RU" sz="2800" dirty="0" smtClean="0"/>
              <a:t>, для края, в котором мы с вами живём. Живём и помним свою историю. Потому что она наша.</a:t>
            </a:r>
          </a:p>
          <a:p>
            <a:pPr algn="ctr"/>
            <a:r>
              <a:rPr lang="ru-RU" sz="2800" dirty="0" smtClean="0"/>
              <a:t> Такое никогда не должно повториться.</a:t>
            </a:r>
            <a:endParaRPr lang="ru-RU" sz="2800" dirty="0"/>
          </a:p>
        </p:txBody>
      </p:sp>
      <p:pic>
        <p:nvPicPr>
          <p:cNvPr id="7170" name="Picture 2" descr="C:\Documents and Settings\Майерле Виталий\Мои документы\стела с кас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5214974" cy="3786214"/>
          </a:xfrm>
          <a:prstGeom prst="rect">
            <a:avLst/>
          </a:prstGeom>
          <a:noFill/>
        </p:spPr>
      </p:pic>
      <p:pic>
        <p:nvPicPr>
          <p:cNvPr id="7171" name="Picture 3" descr="C:\Documents and Settings\Майерле Виталий\Мои документы\гвоздики к обелиск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984610">
            <a:off x="5568859" y="3162285"/>
            <a:ext cx="3214710" cy="2995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500043"/>
            <a:ext cx="742955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3108" y="4572008"/>
            <a:ext cx="6786610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Она раскинулась широко</a:t>
            </a:r>
          </a:p>
          <a:p>
            <a:pPr algn="ctr"/>
            <a:r>
              <a:rPr lang="ru-RU" sz="3200" b="1" dirty="0" smtClean="0"/>
              <a:t>Среди полей и тихих рек,</a:t>
            </a:r>
          </a:p>
          <a:p>
            <a:pPr algn="ctr"/>
            <a:r>
              <a:rPr lang="ru-RU" sz="3200" b="1" dirty="0" smtClean="0"/>
              <a:t>И купол церкви издалёка</a:t>
            </a:r>
          </a:p>
          <a:p>
            <a:pPr algn="ctr"/>
            <a:r>
              <a:rPr lang="ru-RU" sz="3200" b="1" dirty="0" smtClean="0"/>
              <a:t>Мы видим здесь из века в век.</a:t>
            </a:r>
            <a:endParaRPr lang="ru-RU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429684" cy="60016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C00000"/>
                </a:solidFill>
              </a:rPr>
              <a:t>Историческая справка.</a:t>
            </a:r>
          </a:p>
          <a:p>
            <a:pPr algn="ctr"/>
            <a:endParaRPr lang="ru-RU" sz="3600" dirty="0" smtClean="0"/>
          </a:p>
          <a:p>
            <a:pPr algn="just"/>
            <a:r>
              <a:rPr lang="ru-RU" sz="2800" dirty="0"/>
              <a:t> </a:t>
            </a:r>
            <a:r>
              <a:rPr lang="ru-RU" sz="2800" dirty="0" smtClean="0"/>
              <a:t>    В довоенной станице </a:t>
            </a:r>
            <a:r>
              <a:rPr lang="ru-RU" sz="2800" dirty="0" err="1" smtClean="0"/>
              <a:t>Гундоровской</a:t>
            </a:r>
            <a:r>
              <a:rPr lang="ru-RU" sz="2800" dirty="0" smtClean="0"/>
              <a:t> Каменского района Ростовской области проживало около семи тысяч человек. В самой станице было два колхоза: имени Димитрова и Калинина. Уже начали работать и давать уголь стране шахты </a:t>
            </a:r>
            <a:r>
              <a:rPr lang="ru-RU" sz="2800" dirty="0" err="1" smtClean="0"/>
              <a:t>Каменско-Гундоровского</a:t>
            </a:r>
            <a:r>
              <a:rPr lang="ru-RU" sz="2800" dirty="0" smtClean="0"/>
              <a:t> угольного района. </a:t>
            </a:r>
            <a:r>
              <a:rPr lang="ru-RU" sz="2800" dirty="0" smtClean="0"/>
              <a:t>Вокруг </a:t>
            </a:r>
            <a:r>
              <a:rPr lang="ru-RU" sz="2800" dirty="0" smtClean="0"/>
              <a:t>них лепились поселки, застроенные бараками, домами частных застройщиков. </a:t>
            </a:r>
            <a:r>
              <a:rPr lang="ru-RU" sz="2800" dirty="0" err="1" smtClean="0"/>
              <a:t>Гундоровцы</a:t>
            </a:r>
            <a:r>
              <a:rPr lang="ru-RU" sz="2800" dirty="0" smtClean="0"/>
              <a:t> гордились тем, что станица одна из первых в Каменском районе была электрифицирована и радиофицирована.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Майерле Виталий\Мои документы\бомбардиров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714908" cy="335758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43504" y="285729"/>
            <a:ext cx="3500462" cy="59093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Из динамиков, развешанных </a:t>
            </a:r>
          </a:p>
          <a:p>
            <a:pPr algn="ctr"/>
            <a:r>
              <a:rPr lang="ru-RU" sz="2800" b="1" dirty="0" smtClean="0"/>
              <a:t>у сельсовета, можно было услышать популярную </a:t>
            </a:r>
          </a:p>
          <a:p>
            <a:pPr algn="ctr"/>
            <a:r>
              <a:rPr lang="ru-RU" sz="2800" b="1" dirty="0" smtClean="0"/>
              <a:t>в то время песню Лебедева-Кумача:</a:t>
            </a:r>
          </a:p>
          <a:p>
            <a:endParaRPr lang="ru-RU" sz="28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071942"/>
            <a:ext cx="7929618" cy="206210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Если завтра война – всколыхнётся страна</a:t>
            </a:r>
          </a:p>
          <a:p>
            <a:pPr algn="ctr"/>
            <a:r>
              <a:rPr lang="ru-RU" sz="3200" dirty="0" smtClean="0"/>
              <a:t>От Кронштадта до Владивостока –</a:t>
            </a:r>
            <a:endParaRPr lang="ru-RU" sz="3200" dirty="0"/>
          </a:p>
          <a:p>
            <a:pPr algn="ctr"/>
            <a:r>
              <a:rPr lang="ru-RU" sz="3200" dirty="0" smtClean="0"/>
              <a:t>Всколыхнётся страна, велика и сильна,</a:t>
            </a:r>
          </a:p>
          <a:p>
            <a:pPr algn="ctr"/>
            <a:r>
              <a:rPr lang="ru-RU" sz="3200" dirty="0" smtClean="0"/>
              <a:t>И врага разобьём мы жестоко.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072494" cy="5262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Именно из сообщений по радио узнали </a:t>
            </a:r>
            <a:r>
              <a:rPr lang="ru-RU" sz="2400" b="1" dirty="0" err="1" smtClean="0"/>
              <a:t>гундоровцы</a:t>
            </a:r>
            <a:r>
              <a:rPr lang="ru-RU" sz="2400" b="1" dirty="0" smtClean="0"/>
              <a:t> о начавшейся войне. Сразу же в колхозах и на шахтах прошли митинги, стали записываться на фронт добровольцы. И, конечно, в те первые дни никто не представлял, какой будет долгой и жестокой война. </a:t>
            </a:r>
            <a:r>
              <a:rPr lang="ru-RU" sz="2400" b="1" dirty="0" smtClean="0"/>
              <a:t>Около 400 </a:t>
            </a:r>
            <a:r>
              <a:rPr lang="ru-RU" sz="2400" b="1" dirty="0" smtClean="0"/>
              <a:t>человек мужчин ушли на фронт. Женщины заменили их в тылу, садились за руль трактора и комбайна и даже пошли в забой.</a:t>
            </a:r>
          </a:p>
          <a:p>
            <a:pPr algn="just"/>
            <a:r>
              <a:rPr lang="ru-RU" sz="2400" b="1" dirty="0" smtClean="0"/>
              <a:t>Учащийся школы Василий </a:t>
            </a:r>
            <a:r>
              <a:rPr lang="ru-RU" sz="2400" b="1" dirty="0" err="1" smtClean="0"/>
              <a:t>Бесчетнов</a:t>
            </a:r>
            <a:r>
              <a:rPr lang="ru-RU" sz="2400" b="1" dirty="0" smtClean="0"/>
              <a:t> писал в своём сочинении: «Прекрасную будущность хотят отнять у нас бандиты – гитлеровские злодеи. Они хотят истребить нас, сделать своими рабами. Никогда не бывать этому! По окончании школы я буду просить направить меня в военное училище».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Майерле Виталий\Мои документы\родина-мат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4071966" cy="55007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57686" y="1000108"/>
            <a:ext cx="4500594" cy="489364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Виктор </a:t>
            </a:r>
            <a:r>
              <a:rPr lang="ru-RU" sz="2400" b="1" dirty="0" err="1" smtClean="0"/>
              <a:t>Неживов</a:t>
            </a:r>
            <a:r>
              <a:rPr lang="ru-RU" sz="2400" b="1" dirty="0" smtClean="0"/>
              <a:t>, выпускник 1942 года писал: «Сейчас , когда наши чудо-богатыри, красные воины беспощадно истребляют врага, я твёрдо решил, окончив школу, поступить в </a:t>
            </a:r>
            <a:r>
              <a:rPr lang="ru-RU" sz="2400" b="1" dirty="0" err="1" smtClean="0"/>
              <a:t>бронетанкое</a:t>
            </a:r>
            <a:r>
              <a:rPr lang="ru-RU" sz="2400" b="1" dirty="0" smtClean="0"/>
              <a:t> училище. Я приложу все силы и знания, чтобы на отлично овладеть воинской специальностью и оправдать великое звание патриота своей Родины».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Майерле Виталий\Мои документы\немецкие самолеты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5643602" cy="32861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15074" y="285728"/>
            <a:ext cx="2643206" cy="3785652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Первый налёт на станицу </a:t>
            </a:r>
            <a:r>
              <a:rPr lang="ru-RU" sz="2400" b="1" dirty="0" err="1" smtClean="0"/>
              <a:t>Гундоровскую</a:t>
            </a:r>
            <a:r>
              <a:rPr lang="ru-RU" sz="2400" b="1" dirty="0" smtClean="0"/>
              <a:t> произошёл </a:t>
            </a:r>
          </a:p>
          <a:p>
            <a:pPr algn="ctr"/>
            <a:r>
              <a:rPr lang="ru-RU" sz="2400" b="1" dirty="0" smtClean="0"/>
              <a:t>12 июля 1941 года.</a:t>
            </a:r>
          </a:p>
          <a:p>
            <a:pPr algn="ctr"/>
            <a:r>
              <a:rPr lang="ru-RU" sz="2400" b="1" dirty="0" smtClean="0"/>
              <a:t>Через три дня были взорваны и затоплены шахты.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4000504"/>
            <a:ext cx="8429684" cy="26776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Потянулись на восток  обозы с беженцами. Было вывезено имущество двух колхозов. 19 июля 1941 года на </a:t>
            </a:r>
            <a:r>
              <a:rPr lang="ru-RU" sz="2800" dirty="0" err="1" smtClean="0"/>
              <a:t>гундоровских</a:t>
            </a:r>
            <a:r>
              <a:rPr lang="ru-RU" sz="2800" dirty="0" smtClean="0"/>
              <a:t> буграх показались передовые  части немцев. В самой </a:t>
            </a:r>
            <a:r>
              <a:rPr lang="ru-RU" sz="2800" dirty="0" err="1" smtClean="0"/>
              <a:t>Гундоровке</a:t>
            </a:r>
            <a:r>
              <a:rPr lang="ru-RU" sz="2800" dirty="0" smtClean="0"/>
              <a:t> квартировала  немецкая пехота, а в </a:t>
            </a:r>
            <a:r>
              <a:rPr lang="ru-RU" sz="2800" dirty="0" err="1" smtClean="0"/>
              <a:t>Шевырёвке</a:t>
            </a:r>
            <a:r>
              <a:rPr lang="ru-RU" sz="2800" dirty="0" smtClean="0"/>
              <a:t> расположилась  артиллерия.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143932" cy="6001643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Оккупация станицы продолжалась относительно недолго - около семи месяцев. Но и этого времени хватило, чтобы нанести урон проживающему в ней населению, полностью разрушить и уничтожить всю местную промышленность и сельское хозяйство.</a:t>
            </a:r>
          </a:p>
          <a:p>
            <a:pPr algn="just"/>
            <a:r>
              <a:rPr lang="ru-RU" sz="2400" b="1" dirty="0" smtClean="0"/>
              <a:t>Во время оккупации полицаями был выдан немцам оперуполномоченный НКВД Иван Иосифович </a:t>
            </a:r>
            <a:r>
              <a:rPr lang="ru-RU" sz="2400" b="1" dirty="0" err="1" smtClean="0"/>
              <a:t>Рытиков</a:t>
            </a:r>
            <a:r>
              <a:rPr lang="ru-RU" sz="2400" b="1" dirty="0" smtClean="0"/>
              <a:t>. Он был зверски замучен. Вместе с ним убили и его мать Гликерию Родионовну.</a:t>
            </a:r>
          </a:p>
          <a:p>
            <a:pPr algn="just"/>
            <a:r>
              <a:rPr lang="ru-RU" sz="2400" b="1" dirty="0" smtClean="0"/>
              <a:t>Жертвами озверевших оккупантов стали Гриша Акулов, Лёня </a:t>
            </a:r>
            <a:r>
              <a:rPr lang="ru-RU" sz="2400" b="1" dirty="0" err="1" smtClean="0"/>
              <a:t>Воробьёвский</a:t>
            </a:r>
            <a:r>
              <a:rPr lang="ru-RU" sz="2400" b="1" dirty="0" smtClean="0"/>
              <a:t>, отец Гриши Акулова Яков Платонович и коммунист Голиков. В  течение </a:t>
            </a:r>
            <a:r>
              <a:rPr lang="ru-RU" sz="2400" b="1" dirty="0" err="1" smtClean="0"/>
              <a:t>нескольских</a:t>
            </a:r>
            <a:r>
              <a:rPr lang="ru-RU" sz="2400" b="1" dirty="0" smtClean="0"/>
              <a:t> дней Гриша и Лёня ходили в разведку в </a:t>
            </a:r>
            <a:r>
              <a:rPr lang="ru-RU" sz="2400" b="1" dirty="0" err="1" smtClean="0"/>
              <a:t>придонецкие</a:t>
            </a:r>
            <a:r>
              <a:rPr lang="ru-RU" sz="2400" b="1" dirty="0" smtClean="0"/>
              <a:t> хутора и Каменск, передавали сведения  частям Красной Армии о положении дел в </a:t>
            </a:r>
            <a:r>
              <a:rPr lang="ru-RU" sz="2400" b="1" dirty="0" err="1" smtClean="0"/>
              <a:t>Гундоровке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Майерле Виталий\Мои документы\Гриша Акул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286280" cy="37147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57686" y="928670"/>
            <a:ext cx="4143404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Наша школа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носит имя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</a:t>
            </a:r>
            <a:r>
              <a:rPr lang="ru-RU" sz="4400" b="1" dirty="0" smtClean="0">
                <a:solidFill>
                  <a:srgbClr val="C00000"/>
                </a:solidFill>
              </a:rPr>
              <a:t>риши Акулова.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97650" y="662713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prstClr val="white"/>
                </a:solidFill>
              </a:rPr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572008"/>
            <a:ext cx="8143932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Он был как все, конечно же, как все.</a:t>
            </a:r>
          </a:p>
          <a:p>
            <a:pPr algn="ctr"/>
            <a:r>
              <a:rPr lang="ru-RU" sz="3600" dirty="0" smtClean="0"/>
              <a:t>Мальчишкой шустро бегал по росе…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284</TotalTime>
  <Words>646</Words>
  <Application>Microsoft Office PowerPoint</Application>
  <PresentationFormat>Экран (4:3)</PresentationFormat>
  <Paragraphs>50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Приват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 Майерле</dc:creator>
  <cp:lastModifiedBy>Виталий Майерле</cp:lastModifiedBy>
  <cp:revision>29</cp:revision>
  <dcterms:created xsi:type="dcterms:W3CDTF">2012-02-11T07:57:36Z</dcterms:created>
  <dcterms:modified xsi:type="dcterms:W3CDTF">2012-02-11T12:43:46Z</dcterms:modified>
</cp:coreProperties>
</file>