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57" r:id="rId4"/>
    <p:sldId id="269" r:id="rId5"/>
    <p:sldId id="260" r:id="rId6"/>
    <p:sldId id="261" r:id="rId7"/>
    <p:sldId id="256" r:id="rId8"/>
    <p:sldId id="262" r:id="rId9"/>
    <p:sldId id="263" r:id="rId10"/>
    <p:sldId id="268" r:id="rId11"/>
    <p:sldId id="264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638" autoAdjust="0"/>
  </p:normalViewPr>
  <p:slideViewPr>
    <p:cSldViewPr>
      <p:cViewPr varScale="1">
        <p:scale>
          <a:sx n="45" d="100"/>
          <a:sy n="45" d="100"/>
        </p:scale>
        <p:origin x="-6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3638-EB5E-4C80-8A5A-32AA14D0CC0A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A6EC2-7BD6-4CB2-913C-843E4CB9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A6EC2-7BD6-4CB2-913C-843E4CB928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DBDE-C0AE-429A-98F1-98EE01E555A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F83E-0D79-4DEA-B76A-9A41A608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anzee/pic/0008pwt8/g3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http://pics.livejournal.com/anzee/pic/0008pwt8/t9678z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vokrugsveta.ru/img/cmn/2007/11/02/013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pizodsspace.testpilot.ru/bibl/golovanov/doroga/505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allery.141600.ru/data/media/14/cosm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flamber.ru/files/photos/1178881232/1178882938_f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o.rambler.ru/public/a/v/avgerasimova/3/DCP_4496/DCP_4496-we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agidel.ru/img/2006/october/5food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ics.livejournal.com/anzee/pic/0008tyfp/g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1571612"/>
            <a:ext cx="8229600" cy="200026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ДОРОГА    ГАГАРИНА</a:t>
            </a:r>
            <a:endParaRPr lang="ru-RU" sz="4800" dirty="0"/>
          </a:p>
        </p:txBody>
      </p:sp>
      <p:pic>
        <p:nvPicPr>
          <p:cNvPr id="6" name="Picture 2" descr="C:\Documents and Settings\Администратор\Рабочий стол\Звездное небо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50094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49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latin typeface="Monotype Corsiva" pitchFamily="66" charset="0"/>
                <a:ea typeface="+mj-ea"/>
                <a:cs typeface="+mj-cs"/>
              </a:rPr>
              <a:t>ДОРОГА  ГАГАРИНА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22621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pics.livejournal.com/anzee/pic/0008pwt8/t9678z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lum bright="-6000" contrast="6000"/>
          </a:blip>
          <a:srcRect/>
          <a:stretch>
            <a:fillRect/>
          </a:stretch>
        </p:blipFill>
        <p:spPr bwMode="auto">
          <a:xfrm>
            <a:off x="4419600" y="2362200"/>
            <a:ext cx="4343400" cy="2995626"/>
          </a:xfrm>
          <a:prstGeom prst="rect">
            <a:avLst/>
          </a:prstGeom>
          <a:noFill/>
        </p:spPr>
      </p:pic>
      <p:pic>
        <p:nvPicPr>
          <p:cNvPr id="9" name="Picture 12" descr="http://pics.livejournal.com/anzee/pic/0008pwt8/t9678z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lum bright="-6000" contrast="6000"/>
          </a:blip>
          <a:srcRect/>
          <a:stretch>
            <a:fillRect/>
          </a:stretch>
        </p:blipFill>
        <p:spPr bwMode="auto">
          <a:xfrm>
            <a:off x="4419600" y="2362200"/>
            <a:ext cx="4343400" cy="3475038"/>
          </a:xfrm>
          <a:prstGeom prst="rect">
            <a:avLst/>
          </a:prstGeom>
          <a:noFill/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5072074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Сергей Павлович Королев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724400" y="609600"/>
            <a:ext cx="3846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Ученые медики со своими любимцами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vokrugsveta.ru/img/cmn/2007/11/02/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/>
          <a:stretch>
            <a:fillRect/>
          </a:stretch>
        </p:blipFill>
        <p:spPr bwMode="auto">
          <a:xfrm>
            <a:off x="457200" y="1928802"/>
            <a:ext cx="4040188" cy="37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hlink"/>
                </a:solidFill>
              </a:rPr>
              <a:t>Собака Лайка </a:t>
            </a:r>
          </a:p>
          <a:p>
            <a:pPr>
              <a:buNone/>
            </a:pPr>
            <a:r>
              <a:rPr lang="ru-RU" sz="3600" dirty="0" smtClean="0">
                <a:solidFill>
                  <a:schemeClr val="hlink"/>
                </a:solidFill>
              </a:rPr>
              <a:t>   первое живое существо, </a:t>
            </a:r>
          </a:p>
          <a:p>
            <a:pPr>
              <a:buNone/>
            </a:pPr>
            <a:r>
              <a:rPr lang="ru-RU" sz="3600" dirty="0" smtClean="0">
                <a:solidFill>
                  <a:schemeClr val="hlink"/>
                </a:solidFill>
              </a:rPr>
              <a:t>   побывавшее в космосе.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с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785786" y="785794"/>
            <a:ext cx="2786082" cy="3951288"/>
          </a:xfrm>
          <a:prstGeom prst="rect">
            <a:avLst/>
          </a:prstGeom>
          <a:noFill/>
        </p:spPr>
      </p:pic>
      <p:pic>
        <p:nvPicPr>
          <p:cNvPr id="8" name="Picture 17" descr="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214710" cy="5334000"/>
          </a:xfrm>
          <a:prstGeom prst="rect">
            <a:avLst/>
          </a:prstGeom>
          <a:noFill/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1000" y="485776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</a:rPr>
              <a:t>Биокосмонавт</a:t>
            </a:r>
            <a:r>
              <a:rPr lang="ru-RU" sz="2400" dirty="0" smtClean="0">
                <a:solidFill>
                  <a:srgbClr val="FFFF00"/>
                </a:solidFill>
              </a:rPr>
              <a:t>  </a:t>
            </a:r>
            <a:r>
              <a:rPr lang="ru-RU" sz="2400" dirty="0">
                <a:solidFill>
                  <a:srgbClr val="FFFF00"/>
                </a:solidFill>
              </a:rPr>
              <a:t>Лайка перед полетом в космос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029200" y="304800"/>
            <a:ext cx="3481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Жилой отсек космической собаки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вездо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428596" y="785794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5000628" y="714356"/>
            <a:ext cx="31242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памятник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357562"/>
            <a:ext cx="3214710" cy="1895475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5800" y="53340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Звездочка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46500" y="5643578"/>
            <a:ext cx="5397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Памятник Звездочке в Ижевске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0"/>
            <a:ext cx="8461375" cy="195262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FF0066"/>
                </a:solidFill>
              </a:rPr>
              <a:t>До старта человека в космос оставалось</a:t>
            </a:r>
            <a:br>
              <a:rPr lang="ru-RU" sz="5400" dirty="0">
                <a:solidFill>
                  <a:srgbClr val="FF0066"/>
                </a:solidFill>
              </a:rPr>
            </a:br>
            <a:r>
              <a:rPr lang="ru-RU" sz="5400" dirty="0">
                <a:solidFill>
                  <a:srgbClr val="FF0066"/>
                </a:solidFill>
              </a:rPr>
              <a:t> 18 дней</a:t>
            </a:r>
          </a:p>
        </p:txBody>
      </p:sp>
      <p:sp>
        <p:nvSpPr>
          <p:cNvPr id="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429001"/>
            <a:ext cx="8540750" cy="207170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Больше собакам в космос подняться было не суждено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12 апреля –</a:t>
            </a:r>
            <a:br>
              <a:rPr lang="ru-RU" b="1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</a:br>
            <a:r>
              <a:rPr lang="ru-RU" b="1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День космонавтики</a:t>
            </a:r>
            <a:endParaRPr lang="ru-RU" b="1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4" name="Picture 7" descr="Картинка 59 из 719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821569" y="1600200"/>
            <a:ext cx="33098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1928802"/>
            <a:ext cx="4038600" cy="4525963"/>
          </a:xfrm>
        </p:spPr>
        <p:txBody>
          <a:bodyPr/>
          <a:lstStyle/>
          <a:p>
            <a:pPr algn="ctr"/>
            <a:r>
              <a:rPr lang="ru-RU" b="1" dirty="0" smtClean="0">
                <a:latin typeface="Baskerville Old Face" pitchFamily="18" charset="0"/>
              </a:rPr>
              <a:t>12 апреля 1961 год  -</a:t>
            </a:r>
          </a:p>
          <a:p>
            <a:pPr algn="ctr">
              <a:buNone/>
            </a:pPr>
            <a:r>
              <a:rPr lang="ru-RU" b="1" dirty="0" smtClean="0">
                <a:latin typeface="Baskerville Old Face" pitchFamily="18" charset="0"/>
              </a:rPr>
              <a:t> в этот день впервые в</a:t>
            </a:r>
          </a:p>
          <a:p>
            <a:pPr algn="ctr">
              <a:buNone/>
            </a:pPr>
            <a:r>
              <a:rPr lang="ru-RU" b="1" dirty="0" smtClean="0">
                <a:latin typeface="Baskerville Old Face" pitchFamily="18" charset="0"/>
              </a:rPr>
              <a:t> космосе побывал</a:t>
            </a:r>
          </a:p>
          <a:p>
            <a:pPr algn="ctr">
              <a:buNone/>
            </a:pPr>
            <a:r>
              <a:rPr lang="ru-RU" b="1" dirty="0" smtClean="0">
                <a:latin typeface="Baskerville Old Face" pitchFamily="18" charset="0"/>
              </a:rPr>
              <a:t> человек – Юрий</a:t>
            </a:r>
          </a:p>
          <a:p>
            <a:pPr algn="ctr">
              <a:buNone/>
            </a:pPr>
            <a:r>
              <a:rPr lang="ru-RU" b="1" dirty="0" smtClean="0">
                <a:latin typeface="Baskerville Old Face" pitchFamily="18" charset="0"/>
              </a:rPr>
              <a:t> Алексеевич Гагарин</a:t>
            </a:r>
          </a:p>
          <a:p>
            <a:pPr algn="ctr">
              <a:buNone/>
            </a:pPr>
            <a:endParaRPr lang="ru-RU" b="1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89138"/>
            <a:ext cx="2801938" cy="343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572001" y="3213100"/>
            <a:ext cx="35290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 smtClean="0"/>
              <a:t>Зал тренажеров в Центре подготовки космонавтов имени Ю.А.Гагарина</a:t>
            </a:r>
            <a:endParaRPr lang="ru-RU" dirty="0"/>
          </a:p>
        </p:txBody>
      </p:sp>
      <p:pic>
        <p:nvPicPr>
          <p:cNvPr id="8" name="Picture 3" descr="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1"/>
            <a:ext cx="7715304" cy="435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Скафандры</a:t>
            </a:r>
            <a:endParaRPr lang="ru-RU" dirty="0"/>
          </a:p>
        </p:txBody>
      </p:sp>
      <p:pic>
        <p:nvPicPr>
          <p:cNvPr id="5" name="Picture 5" descr="Картинка 6 из 19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573053"/>
            <a:ext cx="3786214" cy="4927781"/>
          </a:xfrm>
        </p:spPr>
      </p:pic>
      <p:pic>
        <p:nvPicPr>
          <p:cNvPr id="6" name="Picture 7" descr="Картинка 80 из 19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57750" y="1571612"/>
            <a:ext cx="3951288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космическая еда</a:t>
            </a:r>
          </a:p>
        </p:txBody>
      </p:sp>
      <p:pic>
        <p:nvPicPr>
          <p:cNvPr id="6" name="Picture 9" descr="Картинка 9 из 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43050"/>
            <a:ext cx="3810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Картинка 12 из 6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643182"/>
            <a:ext cx="390525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314327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ПЕРВЫЕ   </a:t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800" dirty="0" smtClean="0">
                <a:latin typeface="Comic Sans MS" pitchFamily="66" charset="0"/>
              </a:rPr>
              <a:t>   «КОСМОНАВТЫ »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3" name="Picture 5" descr="Новый рисунок (1)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609600" y="3500438"/>
            <a:ext cx="3962400" cy="2928958"/>
          </a:xfrm>
          <a:prstGeom prst="rect">
            <a:avLst/>
          </a:prstGeom>
          <a:noFill/>
        </p:spPr>
      </p:pic>
      <p:pic>
        <p:nvPicPr>
          <p:cNvPr id="4" name="Picture 4" descr="Новый рисунок (2)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5000628" y="3500438"/>
            <a:ext cx="36576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6600FF"/>
                </a:solidFill>
              </a:rPr>
              <a:t>Первыми живыми существами отправленными в космос были две собаки Белка и Стрелка</a:t>
            </a:r>
          </a:p>
        </p:txBody>
      </p:sp>
      <p:pic>
        <p:nvPicPr>
          <p:cNvPr id="5" name="Picture 4" descr="Новый рисунок (4)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728086" y="2000240"/>
            <a:ext cx="7346109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Потомство Белки</a:t>
            </a:r>
            <a:endParaRPr lang="ru-RU" sz="4800" dirty="0"/>
          </a:p>
        </p:txBody>
      </p:sp>
      <p:pic>
        <p:nvPicPr>
          <p:cNvPr id="4" name="Picture 5" descr="t9678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5000628" y="1714488"/>
            <a:ext cx="36242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Потомство Белки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533400" y="1571612"/>
            <a:ext cx="32131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105</Words>
  <Application>Microsoft Office PowerPoint</Application>
  <PresentationFormat>Экран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ДОРОГА    ГАГАРИНА</vt:lpstr>
      <vt:lpstr>12 апреля – День космонавтики</vt:lpstr>
      <vt:lpstr>Слайд 3</vt:lpstr>
      <vt:lpstr>Зал тренажеров в Центре подготовки космонавтов имени Ю.А.Гагарина</vt:lpstr>
      <vt:lpstr>Скафандры</vt:lpstr>
      <vt:lpstr>космическая еда</vt:lpstr>
      <vt:lpstr>ПЕРВЫЕ        «КОСМОНАВТЫ »</vt:lpstr>
      <vt:lpstr>Первыми живыми существами отправленными в космос были две собаки Белка и Стрелка</vt:lpstr>
      <vt:lpstr>Потомство Белки</vt:lpstr>
      <vt:lpstr>Слайд 10</vt:lpstr>
      <vt:lpstr>Слайд 11</vt:lpstr>
      <vt:lpstr>Слайд 12</vt:lpstr>
      <vt:lpstr>Слайд 13</vt:lpstr>
      <vt:lpstr>До старта человека в космос оставалось  18 дней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 АПРЕЛЯ  –  ДЕНЬ КОСМОНАВТИКИ</dc:title>
  <dc:creator>Ахмадуллина</dc:creator>
  <cp:lastModifiedBy>Ахмадуллина</cp:lastModifiedBy>
  <cp:revision>16</cp:revision>
  <dcterms:created xsi:type="dcterms:W3CDTF">2011-03-25T22:44:42Z</dcterms:created>
  <dcterms:modified xsi:type="dcterms:W3CDTF">2011-04-08T03:14:37Z</dcterms:modified>
</cp:coreProperties>
</file>