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FE15BD-8906-4B81-A39E-96BA58456FBD}" type="doc">
      <dgm:prSet loTypeId="urn:microsoft.com/office/officeart/2005/8/layout/pyramid1" loCatId="pyramid" qsTypeId="urn:microsoft.com/office/officeart/2005/8/quickstyle/3d2" qsCatId="3D" csTypeId="urn:microsoft.com/office/officeart/2005/8/colors/accent1_2" csCatId="accent1" phldr="1"/>
      <dgm:spPr/>
    </dgm:pt>
    <dgm:pt modelId="{31EBFA13-40C3-42CB-9DA6-C7D04778D392}">
      <dgm:prSet phldrT="[Текст]" custT="1"/>
      <dgm:spPr/>
      <dgm:t>
        <a:bodyPr/>
        <a:lstStyle/>
        <a:p>
          <a:endParaRPr lang="ru-RU" sz="1800" b="1" dirty="0" smtClean="0">
            <a:solidFill>
              <a:schemeClr val="tx2"/>
            </a:solidFill>
          </a:endParaRPr>
        </a:p>
        <a:p>
          <a:endParaRPr lang="ru-RU" sz="1800" b="1" dirty="0" smtClean="0">
            <a:solidFill>
              <a:schemeClr val="tx2"/>
            </a:solidFill>
          </a:endParaRPr>
        </a:p>
        <a:p>
          <a:endParaRPr lang="ru-RU" sz="1800" b="1" dirty="0" smtClean="0">
            <a:solidFill>
              <a:schemeClr val="tx2"/>
            </a:solidFill>
          </a:endParaRPr>
        </a:p>
        <a:p>
          <a:r>
            <a:rPr lang="ru-RU" sz="1800" b="1" dirty="0" smtClean="0">
              <a:solidFill>
                <a:schemeClr val="bg1"/>
              </a:solidFill>
            </a:rPr>
            <a:t>Президент </a:t>
          </a:r>
        </a:p>
        <a:p>
          <a:r>
            <a:rPr lang="ru-RU" sz="1800" b="1" dirty="0" smtClean="0">
              <a:solidFill>
                <a:schemeClr val="bg1"/>
              </a:solidFill>
            </a:rPr>
            <a:t>ВУСЛ</a:t>
          </a:r>
        </a:p>
      </dgm:t>
    </dgm:pt>
    <dgm:pt modelId="{2789856D-2562-41AC-B8DD-CB66AAF29E6B}" type="parTrans" cxnId="{CC9E63B8-E2CA-4977-95F0-A75BEC1BC6F5}">
      <dgm:prSet/>
      <dgm:spPr/>
      <dgm:t>
        <a:bodyPr/>
        <a:lstStyle/>
        <a:p>
          <a:endParaRPr lang="ru-RU"/>
        </a:p>
      </dgm:t>
    </dgm:pt>
    <dgm:pt modelId="{DE75E9D3-6949-4533-B89C-A1642D4DE466}" type="sibTrans" cxnId="{CC9E63B8-E2CA-4977-95F0-A75BEC1BC6F5}">
      <dgm:prSet/>
      <dgm:spPr/>
      <dgm:t>
        <a:bodyPr/>
        <a:lstStyle/>
        <a:p>
          <a:endParaRPr lang="ru-RU"/>
        </a:p>
      </dgm:t>
    </dgm:pt>
    <dgm:pt modelId="{AEFE5667-AAB6-42C6-90E7-0E4E0EC8C8B0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bg1"/>
              </a:solidFill>
            </a:rPr>
            <a:t>Помощники президента                  «Наука», «Творчество», «Здоровье», «Порядок», «СМИ»</a:t>
          </a:r>
          <a:endParaRPr lang="ru-RU" sz="1800" b="1" dirty="0">
            <a:solidFill>
              <a:schemeClr val="bg1"/>
            </a:solidFill>
          </a:endParaRPr>
        </a:p>
      </dgm:t>
    </dgm:pt>
    <dgm:pt modelId="{CFE1E4FE-638C-4625-8190-7BF670F17B54}" type="parTrans" cxnId="{AAB3C329-5071-4868-A23D-FB5D38702DC9}">
      <dgm:prSet/>
      <dgm:spPr/>
      <dgm:t>
        <a:bodyPr/>
        <a:lstStyle/>
        <a:p>
          <a:endParaRPr lang="ru-RU"/>
        </a:p>
      </dgm:t>
    </dgm:pt>
    <dgm:pt modelId="{A3B20B4D-08BE-492C-8C55-3C394FFC2EE5}" type="sibTrans" cxnId="{AAB3C329-5071-4868-A23D-FB5D38702DC9}">
      <dgm:prSet/>
      <dgm:spPr/>
      <dgm:t>
        <a:bodyPr/>
        <a:lstStyle/>
        <a:p>
          <a:endParaRPr lang="ru-RU"/>
        </a:p>
      </dgm:t>
    </dgm:pt>
    <dgm:pt modelId="{13A5A1FD-0C86-4B6C-8F3D-B97D37F734B6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bg1"/>
              </a:solidFill>
            </a:rPr>
            <a:t>Лидеры классных коллективов</a:t>
          </a:r>
          <a:endParaRPr lang="ru-RU" sz="1800" b="1" dirty="0">
            <a:solidFill>
              <a:schemeClr val="bg1"/>
            </a:solidFill>
          </a:endParaRPr>
        </a:p>
      </dgm:t>
    </dgm:pt>
    <dgm:pt modelId="{E2B3247D-FA8E-4D74-867A-3AB5BC74F9F9}" type="parTrans" cxnId="{900EB2DF-87F4-4702-A7ED-AE36DD2EF9DD}">
      <dgm:prSet/>
      <dgm:spPr/>
      <dgm:t>
        <a:bodyPr/>
        <a:lstStyle/>
        <a:p>
          <a:endParaRPr lang="ru-RU"/>
        </a:p>
      </dgm:t>
    </dgm:pt>
    <dgm:pt modelId="{B69EF960-FCAB-4450-B941-B15024B2DF9C}" type="sibTrans" cxnId="{900EB2DF-87F4-4702-A7ED-AE36DD2EF9DD}">
      <dgm:prSet/>
      <dgm:spPr/>
      <dgm:t>
        <a:bodyPr/>
        <a:lstStyle/>
        <a:p>
          <a:endParaRPr lang="ru-RU"/>
        </a:p>
      </dgm:t>
    </dgm:pt>
    <dgm:pt modelId="{8477447F-37F0-4F40-B0EE-25AA87A3F5AB}" type="pres">
      <dgm:prSet presAssocID="{74FE15BD-8906-4B81-A39E-96BA58456FBD}" presName="Name0" presStyleCnt="0">
        <dgm:presLayoutVars>
          <dgm:dir/>
          <dgm:animLvl val="lvl"/>
          <dgm:resizeHandles val="exact"/>
        </dgm:presLayoutVars>
      </dgm:prSet>
      <dgm:spPr/>
    </dgm:pt>
    <dgm:pt modelId="{AC454C4E-3CCA-4A90-8DF5-85BB6CF914F0}" type="pres">
      <dgm:prSet presAssocID="{31EBFA13-40C3-42CB-9DA6-C7D04778D392}" presName="Name8" presStyleCnt="0"/>
      <dgm:spPr/>
    </dgm:pt>
    <dgm:pt modelId="{4B9A4D9B-40DF-43B9-A8AA-E99216A5BA2A}" type="pres">
      <dgm:prSet presAssocID="{31EBFA13-40C3-42CB-9DA6-C7D04778D392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E7960C-9CE6-4759-9B41-6D44756A1885}" type="pres">
      <dgm:prSet presAssocID="{31EBFA13-40C3-42CB-9DA6-C7D04778D39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5A08D1-707E-47CB-9EFE-9D37A981A874}" type="pres">
      <dgm:prSet presAssocID="{AEFE5667-AAB6-42C6-90E7-0E4E0EC8C8B0}" presName="Name8" presStyleCnt="0"/>
      <dgm:spPr/>
    </dgm:pt>
    <dgm:pt modelId="{88FB96B8-9893-4987-80E9-51151F3FD364}" type="pres">
      <dgm:prSet presAssocID="{AEFE5667-AAB6-42C6-90E7-0E4E0EC8C8B0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219843-66DF-4116-958F-582027227CC4}" type="pres">
      <dgm:prSet presAssocID="{AEFE5667-AAB6-42C6-90E7-0E4E0EC8C8B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F8CD57-397C-40C3-B546-6AA1E7A3ADC7}" type="pres">
      <dgm:prSet presAssocID="{13A5A1FD-0C86-4B6C-8F3D-B97D37F734B6}" presName="Name8" presStyleCnt="0"/>
      <dgm:spPr/>
    </dgm:pt>
    <dgm:pt modelId="{6134D3C7-1BC6-4E5F-AE4D-B6F6285BD0CC}" type="pres">
      <dgm:prSet presAssocID="{13A5A1FD-0C86-4B6C-8F3D-B97D37F734B6}" presName="level" presStyleLbl="node1" presStyleIdx="2" presStyleCnt="3" custLinFactNeighborX="-1176" custLinFactNeighborY="142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9BA0B3-6293-45E0-98B6-035C27F39599}" type="pres">
      <dgm:prSet presAssocID="{13A5A1FD-0C86-4B6C-8F3D-B97D37F734B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1168C6-C15E-44C2-857E-C8C60B3B637D}" type="presOf" srcId="{74FE15BD-8906-4B81-A39E-96BA58456FBD}" destId="{8477447F-37F0-4F40-B0EE-25AA87A3F5AB}" srcOrd="0" destOrd="0" presId="urn:microsoft.com/office/officeart/2005/8/layout/pyramid1"/>
    <dgm:cxn modelId="{13C2933D-26F2-4803-9B55-EC2563386E2E}" type="presOf" srcId="{AEFE5667-AAB6-42C6-90E7-0E4E0EC8C8B0}" destId="{88FB96B8-9893-4987-80E9-51151F3FD364}" srcOrd="0" destOrd="0" presId="urn:microsoft.com/office/officeart/2005/8/layout/pyramid1"/>
    <dgm:cxn modelId="{CC9E63B8-E2CA-4977-95F0-A75BEC1BC6F5}" srcId="{74FE15BD-8906-4B81-A39E-96BA58456FBD}" destId="{31EBFA13-40C3-42CB-9DA6-C7D04778D392}" srcOrd="0" destOrd="0" parTransId="{2789856D-2562-41AC-B8DD-CB66AAF29E6B}" sibTransId="{DE75E9D3-6949-4533-B89C-A1642D4DE466}"/>
    <dgm:cxn modelId="{15477B9B-FF95-4414-B25D-DCE871642CE9}" type="presOf" srcId="{AEFE5667-AAB6-42C6-90E7-0E4E0EC8C8B0}" destId="{88219843-66DF-4116-958F-582027227CC4}" srcOrd="1" destOrd="0" presId="urn:microsoft.com/office/officeart/2005/8/layout/pyramid1"/>
    <dgm:cxn modelId="{900EB2DF-87F4-4702-A7ED-AE36DD2EF9DD}" srcId="{74FE15BD-8906-4B81-A39E-96BA58456FBD}" destId="{13A5A1FD-0C86-4B6C-8F3D-B97D37F734B6}" srcOrd="2" destOrd="0" parTransId="{E2B3247D-FA8E-4D74-867A-3AB5BC74F9F9}" sibTransId="{B69EF960-FCAB-4450-B941-B15024B2DF9C}"/>
    <dgm:cxn modelId="{12EE9979-5A3B-40F2-9640-A67CD26E79E1}" type="presOf" srcId="{13A5A1FD-0C86-4B6C-8F3D-B97D37F734B6}" destId="{8A9BA0B3-6293-45E0-98B6-035C27F39599}" srcOrd="1" destOrd="0" presId="urn:microsoft.com/office/officeart/2005/8/layout/pyramid1"/>
    <dgm:cxn modelId="{2CC134DC-2A5C-4A77-8883-C44C17FDCC3F}" type="presOf" srcId="{13A5A1FD-0C86-4B6C-8F3D-B97D37F734B6}" destId="{6134D3C7-1BC6-4E5F-AE4D-B6F6285BD0CC}" srcOrd="0" destOrd="0" presId="urn:microsoft.com/office/officeart/2005/8/layout/pyramid1"/>
    <dgm:cxn modelId="{E40D4DCE-D2A8-462F-820A-285421CF480A}" type="presOf" srcId="{31EBFA13-40C3-42CB-9DA6-C7D04778D392}" destId="{D3E7960C-9CE6-4759-9B41-6D44756A1885}" srcOrd="1" destOrd="0" presId="urn:microsoft.com/office/officeart/2005/8/layout/pyramid1"/>
    <dgm:cxn modelId="{AAB3C329-5071-4868-A23D-FB5D38702DC9}" srcId="{74FE15BD-8906-4B81-A39E-96BA58456FBD}" destId="{AEFE5667-AAB6-42C6-90E7-0E4E0EC8C8B0}" srcOrd="1" destOrd="0" parTransId="{CFE1E4FE-638C-4625-8190-7BF670F17B54}" sibTransId="{A3B20B4D-08BE-492C-8C55-3C394FFC2EE5}"/>
    <dgm:cxn modelId="{73F282A8-5136-402A-A78E-D35F252E341B}" type="presOf" srcId="{31EBFA13-40C3-42CB-9DA6-C7D04778D392}" destId="{4B9A4D9B-40DF-43B9-A8AA-E99216A5BA2A}" srcOrd="0" destOrd="0" presId="urn:microsoft.com/office/officeart/2005/8/layout/pyramid1"/>
    <dgm:cxn modelId="{5AD7FCF9-3B1F-49DB-97BD-E36EE52A0FF8}" type="presParOf" srcId="{8477447F-37F0-4F40-B0EE-25AA87A3F5AB}" destId="{AC454C4E-3CCA-4A90-8DF5-85BB6CF914F0}" srcOrd="0" destOrd="0" presId="urn:microsoft.com/office/officeart/2005/8/layout/pyramid1"/>
    <dgm:cxn modelId="{2487F570-EAEB-4228-96CA-16B102B1AA78}" type="presParOf" srcId="{AC454C4E-3CCA-4A90-8DF5-85BB6CF914F0}" destId="{4B9A4D9B-40DF-43B9-A8AA-E99216A5BA2A}" srcOrd="0" destOrd="0" presId="urn:microsoft.com/office/officeart/2005/8/layout/pyramid1"/>
    <dgm:cxn modelId="{FFA6F002-90F9-4114-A033-55681477599B}" type="presParOf" srcId="{AC454C4E-3CCA-4A90-8DF5-85BB6CF914F0}" destId="{D3E7960C-9CE6-4759-9B41-6D44756A1885}" srcOrd="1" destOrd="0" presId="urn:microsoft.com/office/officeart/2005/8/layout/pyramid1"/>
    <dgm:cxn modelId="{55334AAB-524A-46A8-B1A5-F1F127FDCDA9}" type="presParOf" srcId="{8477447F-37F0-4F40-B0EE-25AA87A3F5AB}" destId="{5F5A08D1-707E-47CB-9EFE-9D37A981A874}" srcOrd="1" destOrd="0" presId="urn:microsoft.com/office/officeart/2005/8/layout/pyramid1"/>
    <dgm:cxn modelId="{56C955F9-6FD0-456D-BA2E-DD7DD6F39386}" type="presParOf" srcId="{5F5A08D1-707E-47CB-9EFE-9D37A981A874}" destId="{88FB96B8-9893-4987-80E9-51151F3FD364}" srcOrd="0" destOrd="0" presId="urn:microsoft.com/office/officeart/2005/8/layout/pyramid1"/>
    <dgm:cxn modelId="{13F6B7B9-930A-4E06-B921-67A280F976EB}" type="presParOf" srcId="{5F5A08D1-707E-47CB-9EFE-9D37A981A874}" destId="{88219843-66DF-4116-958F-582027227CC4}" srcOrd="1" destOrd="0" presId="urn:microsoft.com/office/officeart/2005/8/layout/pyramid1"/>
    <dgm:cxn modelId="{D459733D-512C-474F-A0DD-7F066A80B62B}" type="presParOf" srcId="{8477447F-37F0-4F40-B0EE-25AA87A3F5AB}" destId="{13F8CD57-397C-40C3-B546-6AA1E7A3ADC7}" srcOrd="2" destOrd="0" presId="urn:microsoft.com/office/officeart/2005/8/layout/pyramid1"/>
    <dgm:cxn modelId="{1CF7CA94-1011-441C-8348-44B5C15C91B3}" type="presParOf" srcId="{13F8CD57-397C-40C3-B546-6AA1E7A3ADC7}" destId="{6134D3C7-1BC6-4E5F-AE4D-B6F6285BD0CC}" srcOrd="0" destOrd="0" presId="urn:microsoft.com/office/officeart/2005/8/layout/pyramid1"/>
    <dgm:cxn modelId="{48CFBBA7-10A6-4992-8B54-EE82998D804B}" type="presParOf" srcId="{13F8CD57-397C-40C3-B546-6AA1E7A3ADC7}" destId="{8A9BA0B3-6293-45E0-98B6-035C27F3959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A700F7-CD11-4558-955F-6AA2F0932409}" type="doc">
      <dgm:prSet loTypeId="urn:microsoft.com/office/officeart/2005/8/layout/radial4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7236441-387B-4A16-B248-04D940434F1D}">
      <dgm:prSet phldrT="[Текст]"/>
      <dgm:spPr/>
      <dgm:t>
        <a:bodyPr/>
        <a:lstStyle/>
        <a:p>
          <a:r>
            <a:rPr lang="ru-RU" dirty="0" smtClean="0"/>
            <a:t>ВУСЛ</a:t>
          </a:r>
          <a:endParaRPr lang="ru-RU" dirty="0"/>
        </a:p>
      </dgm:t>
    </dgm:pt>
    <dgm:pt modelId="{921C6EBE-8863-4B45-B2D9-67D65967324F}" type="parTrans" cxnId="{60B3AB70-6FF8-4E1F-A1A8-8B9CCBAF464D}">
      <dgm:prSet/>
      <dgm:spPr/>
      <dgm:t>
        <a:bodyPr/>
        <a:lstStyle/>
        <a:p>
          <a:endParaRPr lang="ru-RU"/>
        </a:p>
      </dgm:t>
    </dgm:pt>
    <dgm:pt modelId="{C75E03B8-8349-489B-BCE2-7C54C2AD6EB0}" type="sibTrans" cxnId="{60B3AB70-6FF8-4E1F-A1A8-8B9CCBAF464D}">
      <dgm:prSet/>
      <dgm:spPr/>
      <dgm:t>
        <a:bodyPr/>
        <a:lstStyle/>
        <a:p>
          <a:endParaRPr lang="ru-RU"/>
        </a:p>
      </dgm:t>
    </dgm:pt>
    <dgm:pt modelId="{74602A7B-DBBD-4975-A5C0-CE2B72C9B171}">
      <dgm:prSet phldrT="[Текст]" custT="1"/>
      <dgm:spPr/>
      <dgm:t>
        <a:bodyPr/>
        <a:lstStyle/>
        <a:p>
          <a:r>
            <a:rPr lang="ru-RU" sz="2600" dirty="0" smtClean="0"/>
            <a:t>«РОСТОК» </a:t>
          </a:r>
          <a:r>
            <a:rPr lang="ru-RU" sz="2400" dirty="0" smtClean="0"/>
            <a:t>(1-4 классы)</a:t>
          </a:r>
          <a:endParaRPr lang="ru-RU" sz="2400" dirty="0"/>
        </a:p>
      </dgm:t>
    </dgm:pt>
    <dgm:pt modelId="{332AB043-F0EA-4B99-A137-DDB7EA4DEA84}" type="parTrans" cxnId="{4E6DE54F-8815-4EFB-BD9F-843783EBEC94}">
      <dgm:prSet/>
      <dgm:spPr/>
      <dgm:t>
        <a:bodyPr/>
        <a:lstStyle/>
        <a:p>
          <a:endParaRPr lang="ru-RU"/>
        </a:p>
      </dgm:t>
    </dgm:pt>
    <dgm:pt modelId="{BF23B21D-09B8-4A93-BBF8-3BF4540B352E}" type="sibTrans" cxnId="{4E6DE54F-8815-4EFB-BD9F-843783EBEC94}">
      <dgm:prSet/>
      <dgm:spPr/>
      <dgm:t>
        <a:bodyPr/>
        <a:lstStyle/>
        <a:p>
          <a:endParaRPr lang="ru-RU"/>
        </a:p>
      </dgm:t>
    </dgm:pt>
    <dgm:pt modelId="{B144BB1E-BB22-4057-ADD6-7F414762CE6C}">
      <dgm:prSet phldrT="[Текст]"/>
      <dgm:spPr/>
      <dgm:t>
        <a:bodyPr/>
        <a:lstStyle/>
        <a:p>
          <a:r>
            <a:rPr lang="ru-RU" dirty="0" smtClean="0"/>
            <a:t>«НАДЕЖДА» (5-7 классы)</a:t>
          </a:r>
          <a:endParaRPr lang="ru-RU" dirty="0"/>
        </a:p>
      </dgm:t>
    </dgm:pt>
    <dgm:pt modelId="{831D9CB3-6145-4938-B343-4B8CA155793D}" type="parTrans" cxnId="{AEC25D3E-EBBA-416B-9D47-D9CB074C0F75}">
      <dgm:prSet/>
      <dgm:spPr/>
      <dgm:t>
        <a:bodyPr/>
        <a:lstStyle/>
        <a:p>
          <a:endParaRPr lang="ru-RU"/>
        </a:p>
      </dgm:t>
    </dgm:pt>
    <dgm:pt modelId="{83C5B388-0BD0-459A-BAD6-13229CD173C3}" type="sibTrans" cxnId="{AEC25D3E-EBBA-416B-9D47-D9CB074C0F75}">
      <dgm:prSet/>
      <dgm:spPr/>
      <dgm:t>
        <a:bodyPr/>
        <a:lstStyle/>
        <a:p>
          <a:endParaRPr lang="ru-RU"/>
        </a:p>
      </dgm:t>
    </dgm:pt>
    <dgm:pt modelId="{1748ED76-DFC5-474C-83EE-04BB966B2CC6}">
      <dgm:prSet phldrT="[Текст]" custT="1"/>
      <dgm:spPr/>
      <dgm:t>
        <a:bodyPr/>
        <a:lstStyle/>
        <a:p>
          <a:r>
            <a:rPr lang="ru-RU" sz="2400" dirty="0" smtClean="0"/>
            <a:t>«ЛИДЕР»   </a:t>
          </a:r>
          <a:r>
            <a:rPr lang="ru-RU" sz="2200" dirty="0" smtClean="0"/>
            <a:t>(8-</a:t>
          </a:r>
          <a:r>
            <a:rPr lang="ru-RU" sz="3200" dirty="0" smtClean="0"/>
            <a:t>11</a:t>
          </a:r>
          <a:r>
            <a:rPr lang="ru-RU" sz="2200" dirty="0" smtClean="0"/>
            <a:t> классы)</a:t>
          </a:r>
          <a:endParaRPr lang="ru-RU" sz="2200" dirty="0"/>
        </a:p>
      </dgm:t>
    </dgm:pt>
    <dgm:pt modelId="{97C6D33B-43A5-4FE2-BCE0-9C47DB795E50}" type="parTrans" cxnId="{26ABE9BB-1B27-4208-A62B-040C0AD62A20}">
      <dgm:prSet/>
      <dgm:spPr/>
      <dgm:t>
        <a:bodyPr/>
        <a:lstStyle/>
        <a:p>
          <a:endParaRPr lang="ru-RU"/>
        </a:p>
      </dgm:t>
    </dgm:pt>
    <dgm:pt modelId="{F363F50F-5B90-4DD7-88E5-A9E450BE8EE5}" type="sibTrans" cxnId="{26ABE9BB-1B27-4208-A62B-040C0AD62A20}">
      <dgm:prSet/>
      <dgm:spPr/>
      <dgm:t>
        <a:bodyPr/>
        <a:lstStyle/>
        <a:p>
          <a:endParaRPr lang="ru-RU"/>
        </a:p>
      </dgm:t>
    </dgm:pt>
    <dgm:pt modelId="{65EBCD72-12BB-4F58-94DE-C455DFEFC7F8}" type="pres">
      <dgm:prSet presAssocID="{BCA700F7-CD11-4558-955F-6AA2F093240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48CF63-694F-4496-B875-D71F0CDF1112}" type="pres">
      <dgm:prSet presAssocID="{27236441-387B-4A16-B248-04D940434F1D}" presName="centerShape" presStyleLbl="node0" presStyleIdx="0" presStyleCnt="1"/>
      <dgm:spPr/>
      <dgm:t>
        <a:bodyPr/>
        <a:lstStyle/>
        <a:p>
          <a:endParaRPr lang="ru-RU"/>
        </a:p>
      </dgm:t>
    </dgm:pt>
    <dgm:pt modelId="{615B19FD-F630-4AD5-8066-948A37B04B6E}" type="pres">
      <dgm:prSet presAssocID="{332AB043-F0EA-4B99-A137-DDB7EA4DEA84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4DDEC8C1-0D29-4A23-963B-3537757C6C90}" type="pres">
      <dgm:prSet presAssocID="{74602A7B-DBBD-4975-A5C0-CE2B72C9B17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C48221-1233-49CD-980A-61882EB2CF13}" type="pres">
      <dgm:prSet presAssocID="{831D9CB3-6145-4938-B343-4B8CA155793D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BA63961D-BF84-4F27-9A3F-09473FAD4620}" type="pres">
      <dgm:prSet presAssocID="{B144BB1E-BB22-4057-ADD6-7F414762CE6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544079-0BF3-465E-B336-DF6154FFEE04}" type="pres">
      <dgm:prSet presAssocID="{97C6D33B-43A5-4FE2-BCE0-9C47DB795E50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19DCD416-762D-4191-B814-36BC4BEBE74A}" type="pres">
      <dgm:prSet presAssocID="{1748ED76-DFC5-474C-83EE-04BB966B2CC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C25D3E-EBBA-416B-9D47-D9CB074C0F75}" srcId="{27236441-387B-4A16-B248-04D940434F1D}" destId="{B144BB1E-BB22-4057-ADD6-7F414762CE6C}" srcOrd="1" destOrd="0" parTransId="{831D9CB3-6145-4938-B343-4B8CA155793D}" sibTransId="{83C5B388-0BD0-459A-BAD6-13229CD173C3}"/>
    <dgm:cxn modelId="{26ABE9BB-1B27-4208-A62B-040C0AD62A20}" srcId="{27236441-387B-4A16-B248-04D940434F1D}" destId="{1748ED76-DFC5-474C-83EE-04BB966B2CC6}" srcOrd="2" destOrd="0" parTransId="{97C6D33B-43A5-4FE2-BCE0-9C47DB795E50}" sibTransId="{F363F50F-5B90-4DD7-88E5-A9E450BE8EE5}"/>
    <dgm:cxn modelId="{B1A72EB7-C67F-428C-82B4-9DADAE15D4DF}" type="presOf" srcId="{332AB043-F0EA-4B99-A137-DDB7EA4DEA84}" destId="{615B19FD-F630-4AD5-8066-948A37B04B6E}" srcOrd="0" destOrd="0" presId="urn:microsoft.com/office/officeart/2005/8/layout/radial4"/>
    <dgm:cxn modelId="{799D5ABB-938B-4055-B160-0013C181D353}" type="presOf" srcId="{27236441-387B-4A16-B248-04D940434F1D}" destId="{1248CF63-694F-4496-B875-D71F0CDF1112}" srcOrd="0" destOrd="0" presId="urn:microsoft.com/office/officeart/2005/8/layout/radial4"/>
    <dgm:cxn modelId="{8960B6EE-7676-4CFF-8ADB-25E5D0C21B92}" type="presOf" srcId="{97C6D33B-43A5-4FE2-BCE0-9C47DB795E50}" destId="{DB544079-0BF3-465E-B336-DF6154FFEE04}" srcOrd="0" destOrd="0" presId="urn:microsoft.com/office/officeart/2005/8/layout/radial4"/>
    <dgm:cxn modelId="{4E6DE54F-8815-4EFB-BD9F-843783EBEC94}" srcId="{27236441-387B-4A16-B248-04D940434F1D}" destId="{74602A7B-DBBD-4975-A5C0-CE2B72C9B171}" srcOrd="0" destOrd="0" parTransId="{332AB043-F0EA-4B99-A137-DDB7EA4DEA84}" sibTransId="{BF23B21D-09B8-4A93-BBF8-3BF4540B352E}"/>
    <dgm:cxn modelId="{459D71DF-7DF9-4B9B-B50A-73BE428F85B4}" type="presOf" srcId="{74602A7B-DBBD-4975-A5C0-CE2B72C9B171}" destId="{4DDEC8C1-0D29-4A23-963B-3537757C6C90}" srcOrd="0" destOrd="0" presId="urn:microsoft.com/office/officeart/2005/8/layout/radial4"/>
    <dgm:cxn modelId="{8C160185-4215-47DA-9990-A9B0325443E1}" type="presOf" srcId="{B144BB1E-BB22-4057-ADD6-7F414762CE6C}" destId="{BA63961D-BF84-4F27-9A3F-09473FAD4620}" srcOrd="0" destOrd="0" presId="urn:microsoft.com/office/officeart/2005/8/layout/radial4"/>
    <dgm:cxn modelId="{547FC5E4-48C8-448D-A375-F7932D240BD2}" type="presOf" srcId="{BCA700F7-CD11-4558-955F-6AA2F0932409}" destId="{65EBCD72-12BB-4F58-94DE-C455DFEFC7F8}" srcOrd="0" destOrd="0" presId="urn:microsoft.com/office/officeart/2005/8/layout/radial4"/>
    <dgm:cxn modelId="{60B3AB70-6FF8-4E1F-A1A8-8B9CCBAF464D}" srcId="{BCA700F7-CD11-4558-955F-6AA2F0932409}" destId="{27236441-387B-4A16-B248-04D940434F1D}" srcOrd="0" destOrd="0" parTransId="{921C6EBE-8863-4B45-B2D9-67D65967324F}" sibTransId="{C75E03B8-8349-489B-BCE2-7C54C2AD6EB0}"/>
    <dgm:cxn modelId="{B40BD272-F646-407D-8C1D-9AFAB8833D63}" type="presOf" srcId="{1748ED76-DFC5-474C-83EE-04BB966B2CC6}" destId="{19DCD416-762D-4191-B814-36BC4BEBE74A}" srcOrd="0" destOrd="0" presId="urn:microsoft.com/office/officeart/2005/8/layout/radial4"/>
    <dgm:cxn modelId="{3CBA1026-FE35-49E1-B7D7-FAF03B643269}" type="presOf" srcId="{831D9CB3-6145-4938-B343-4B8CA155793D}" destId="{33C48221-1233-49CD-980A-61882EB2CF13}" srcOrd="0" destOrd="0" presId="urn:microsoft.com/office/officeart/2005/8/layout/radial4"/>
    <dgm:cxn modelId="{703E96A0-7EB6-4155-82E2-73FD828C8076}" type="presParOf" srcId="{65EBCD72-12BB-4F58-94DE-C455DFEFC7F8}" destId="{1248CF63-694F-4496-B875-D71F0CDF1112}" srcOrd="0" destOrd="0" presId="urn:microsoft.com/office/officeart/2005/8/layout/radial4"/>
    <dgm:cxn modelId="{03D9B60F-89A1-4B50-B4E0-12DB780DFC8E}" type="presParOf" srcId="{65EBCD72-12BB-4F58-94DE-C455DFEFC7F8}" destId="{615B19FD-F630-4AD5-8066-948A37B04B6E}" srcOrd="1" destOrd="0" presId="urn:microsoft.com/office/officeart/2005/8/layout/radial4"/>
    <dgm:cxn modelId="{E96A0B0E-6852-4F11-9D6E-950D4A37D26A}" type="presParOf" srcId="{65EBCD72-12BB-4F58-94DE-C455DFEFC7F8}" destId="{4DDEC8C1-0D29-4A23-963B-3537757C6C90}" srcOrd="2" destOrd="0" presId="urn:microsoft.com/office/officeart/2005/8/layout/radial4"/>
    <dgm:cxn modelId="{BE1A4EBA-E3B6-4683-8125-A370864C381B}" type="presParOf" srcId="{65EBCD72-12BB-4F58-94DE-C455DFEFC7F8}" destId="{33C48221-1233-49CD-980A-61882EB2CF13}" srcOrd="3" destOrd="0" presId="urn:microsoft.com/office/officeart/2005/8/layout/radial4"/>
    <dgm:cxn modelId="{BA505AD9-9B69-4979-A597-88F66741821B}" type="presParOf" srcId="{65EBCD72-12BB-4F58-94DE-C455DFEFC7F8}" destId="{BA63961D-BF84-4F27-9A3F-09473FAD4620}" srcOrd="4" destOrd="0" presId="urn:microsoft.com/office/officeart/2005/8/layout/radial4"/>
    <dgm:cxn modelId="{3F93A364-E69D-4FC1-956B-882E9C5E7D07}" type="presParOf" srcId="{65EBCD72-12BB-4F58-94DE-C455DFEFC7F8}" destId="{DB544079-0BF3-465E-B336-DF6154FFEE04}" srcOrd="5" destOrd="0" presId="urn:microsoft.com/office/officeart/2005/8/layout/radial4"/>
    <dgm:cxn modelId="{E90FED12-7676-4392-8AF8-6E051B8C0255}" type="presParOf" srcId="{65EBCD72-12BB-4F58-94DE-C455DFEFC7F8}" destId="{19DCD416-762D-4191-B814-36BC4BEBE74A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9A4D9B-40DF-43B9-A8AA-E99216A5BA2A}">
      <dsp:nvSpPr>
        <dsp:cNvPr id="0" name=""/>
        <dsp:cNvSpPr/>
      </dsp:nvSpPr>
      <dsp:spPr>
        <a:xfrm>
          <a:off x="2040450" y="0"/>
          <a:ext cx="2040449" cy="1715947"/>
        </a:xfrm>
        <a:prstGeom prst="trapezoid">
          <a:avLst>
            <a:gd name="adj" fmla="val 59456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tx2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tx2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tx2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Президент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ВУСЛ</a:t>
          </a:r>
        </a:p>
      </dsp:txBody>
      <dsp:txXfrm>
        <a:off x="2040450" y="0"/>
        <a:ext cx="2040449" cy="1715947"/>
      </dsp:txXfrm>
    </dsp:sp>
    <dsp:sp modelId="{88FB96B8-9893-4987-80E9-51151F3FD364}">
      <dsp:nvSpPr>
        <dsp:cNvPr id="0" name=""/>
        <dsp:cNvSpPr/>
      </dsp:nvSpPr>
      <dsp:spPr>
        <a:xfrm>
          <a:off x="1020225" y="1715947"/>
          <a:ext cx="4080899" cy="1715947"/>
        </a:xfrm>
        <a:prstGeom prst="trapezoid">
          <a:avLst>
            <a:gd name="adj" fmla="val 59456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Помощники президента                  «Наука», «Творчество», «Здоровье», «Порядок», «СМИ»</a:t>
          </a:r>
          <a:endParaRPr lang="ru-RU" sz="1800" b="1" kern="1200" dirty="0">
            <a:solidFill>
              <a:schemeClr val="bg1"/>
            </a:solidFill>
          </a:endParaRPr>
        </a:p>
      </dsp:txBody>
      <dsp:txXfrm>
        <a:off x="1734382" y="1715947"/>
        <a:ext cx="2652585" cy="1715947"/>
      </dsp:txXfrm>
    </dsp:sp>
    <dsp:sp modelId="{6134D3C7-1BC6-4E5F-AE4D-B6F6285BD0CC}">
      <dsp:nvSpPr>
        <dsp:cNvPr id="0" name=""/>
        <dsp:cNvSpPr/>
      </dsp:nvSpPr>
      <dsp:spPr>
        <a:xfrm>
          <a:off x="0" y="3431894"/>
          <a:ext cx="6121350" cy="1715947"/>
        </a:xfrm>
        <a:prstGeom prst="trapezoid">
          <a:avLst>
            <a:gd name="adj" fmla="val 59456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Лидеры классных коллективов</a:t>
          </a:r>
          <a:endParaRPr lang="ru-RU" sz="1800" b="1" kern="1200" dirty="0">
            <a:solidFill>
              <a:schemeClr val="bg1"/>
            </a:solidFill>
          </a:endParaRPr>
        </a:p>
      </dsp:txBody>
      <dsp:txXfrm>
        <a:off x="1071236" y="3431894"/>
        <a:ext cx="3978877" cy="171594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48CF63-694F-4496-B875-D71F0CDF1112}">
      <dsp:nvSpPr>
        <dsp:cNvPr id="0" name=""/>
        <dsp:cNvSpPr/>
      </dsp:nvSpPr>
      <dsp:spPr>
        <a:xfrm>
          <a:off x="3113384" y="2385250"/>
          <a:ext cx="2002830" cy="200283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/>
            <a:t>ВУСЛ</a:t>
          </a:r>
          <a:endParaRPr lang="ru-RU" sz="4200" kern="1200" dirty="0"/>
        </a:p>
      </dsp:txBody>
      <dsp:txXfrm>
        <a:off x="3113384" y="2385250"/>
        <a:ext cx="2002830" cy="2002830"/>
      </dsp:txXfrm>
    </dsp:sp>
    <dsp:sp modelId="{615B19FD-F630-4AD5-8066-948A37B04B6E}">
      <dsp:nvSpPr>
        <dsp:cNvPr id="0" name=""/>
        <dsp:cNvSpPr/>
      </dsp:nvSpPr>
      <dsp:spPr>
        <a:xfrm rot="12900000">
          <a:off x="1826481" y="2035871"/>
          <a:ext cx="1533564" cy="57080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tint val="60000"/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DDEC8C1-0D29-4A23-963B-3537757C6C90}">
      <dsp:nvSpPr>
        <dsp:cNvPr id="0" name=""/>
        <dsp:cNvSpPr/>
      </dsp:nvSpPr>
      <dsp:spPr>
        <a:xfrm>
          <a:off x="1013807" y="1120391"/>
          <a:ext cx="1902689" cy="15221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«РОСТОК» </a:t>
          </a:r>
          <a:r>
            <a:rPr lang="ru-RU" sz="2400" kern="1200" dirty="0" smtClean="0"/>
            <a:t>(1-4 классы)</a:t>
          </a:r>
          <a:endParaRPr lang="ru-RU" sz="2400" kern="1200" dirty="0"/>
        </a:p>
      </dsp:txBody>
      <dsp:txXfrm>
        <a:off x="1013807" y="1120391"/>
        <a:ext cx="1902689" cy="1522151"/>
      </dsp:txXfrm>
    </dsp:sp>
    <dsp:sp modelId="{33C48221-1233-49CD-980A-61882EB2CF13}">
      <dsp:nvSpPr>
        <dsp:cNvPr id="0" name=""/>
        <dsp:cNvSpPr/>
      </dsp:nvSpPr>
      <dsp:spPr>
        <a:xfrm rot="16200000">
          <a:off x="3348017" y="1243810"/>
          <a:ext cx="1533564" cy="57080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tint val="60000"/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A63961D-BF84-4F27-9A3F-09473FAD4620}">
      <dsp:nvSpPr>
        <dsp:cNvPr id="0" name=""/>
        <dsp:cNvSpPr/>
      </dsp:nvSpPr>
      <dsp:spPr>
        <a:xfrm>
          <a:off x="3163455" y="1355"/>
          <a:ext cx="1902689" cy="15221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«НАДЕЖДА» (5-7 классы)</a:t>
          </a:r>
          <a:endParaRPr lang="ru-RU" sz="2200" kern="1200" dirty="0"/>
        </a:p>
      </dsp:txBody>
      <dsp:txXfrm>
        <a:off x="3163455" y="1355"/>
        <a:ext cx="1902689" cy="1522151"/>
      </dsp:txXfrm>
    </dsp:sp>
    <dsp:sp modelId="{DB544079-0BF3-465E-B336-DF6154FFEE04}">
      <dsp:nvSpPr>
        <dsp:cNvPr id="0" name=""/>
        <dsp:cNvSpPr/>
      </dsp:nvSpPr>
      <dsp:spPr>
        <a:xfrm rot="19500000">
          <a:off x="4869553" y="2035871"/>
          <a:ext cx="1533564" cy="57080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tint val="60000"/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9DCD416-762D-4191-B814-36BC4BEBE74A}">
      <dsp:nvSpPr>
        <dsp:cNvPr id="0" name=""/>
        <dsp:cNvSpPr/>
      </dsp:nvSpPr>
      <dsp:spPr>
        <a:xfrm>
          <a:off x="5313103" y="1120391"/>
          <a:ext cx="1902689" cy="15221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«ЛИДЕР»   </a:t>
          </a:r>
          <a:r>
            <a:rPr lang="ru-RU" sz="2200" kern="1200" dirty="0" smtClean="0"/>
            <a:t>(8-</a:t>
          </a:r>
          <a:r>
            <a:rPr lang="ru-RU" sz="3200" kern="1200" dirty="0" smtClean="0"/>
            <a:t>11</a:t>
          </a:r>
          <a:r>
            <a:rPr lang="ru-RU" sz="2200" kern="1200" dirty="0" smtClean="0"/>
            <a:t> классы)</a:t>
          </a:r>
          <a:endParaRPr lang="ru-RU" sz="2200" kern="1200" dirty="0"/>
        </a:p>
      </dsp:txBody>
      <dsp:txXfrm>
        <a:off x="5313103" y="1120391"/>
        <a:ext cx="1902689" cy="15221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6EA18B-9166-4274-A63D-1845ECE90484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5DD27-A119-4BC0-A810-73E3E17DCD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79567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5DD27-A119-4BC0-A810-73E3E17DCDA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851648" cy="72008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МБОУ лицей имени дважды Героя Социалистического  Труда </a:t>
            </a:r>
            <a:r>
              <a:rPr lang="ru-RU" sz="3200" dirty="0" err="1" smtClean="0"/>
              <a:t>В.Ф.Резникова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3040" y="1124744"/>
            <a:ext cx="8640960" cy="5400600"/>
          </a:xfrm>
        </p:spPr>
        <p:txBody>
          <a:bodyPr>
            <a:normAutofit fontScale="85000" lnSpcReduction="20000"/>
          </a:bodyPr>
          <a:lstStyle/>
          <a:p>
            <a:pPr algn="ctr"/>
            <a:endParaRPr lang="ru-RU" sz="4400" dirty="0" smtClean="0">
              <a:solidFill>
                <a:schemeClr val="tx2">
                  <a:lumMod val="10000"/>
                </a:schemeClr>
              </a:solidFill>
            </a:endParaRPr>
          </a:p>
          <a:p>
            <a:pPr algn="ctr"/>
            <a:r>
              <a:rPr lang="ru-RU" sz="4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Формирование ученического  самоуправления как одна из возможностей успешной социализации в жизни и культуре </a:t>
            </a:r>
          </a:p>
          <a:p>
            <a:pPr algn="ctr"/>
            <a:r>
              <a:rPr lang="ru-RU" sz="4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современного </a:t>
            </a:r>
          </a:p>
          <a:p>
            <a:pPr algn="ctr"/>
            <a:r>
              <a:rPr lang="ru-RU" sz="4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общества.</a:t>
            </a:r>
          </a:p>
          <a:p>
            <a:pPr algn="ctr"/>
            <a:endParaRPr lang="ru-RU" sz="3200" dirty="0" smtClean="0"/>
          </a:p>
          <a:p>
            <a:pPr algn="ctr"/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2013 год</a:t>
            </a:r>
            <a:endParaRPr lang="ru-RU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29507"/>
            <a:ext cx="2555776" cy="2928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Связной\Desktop\фото для презентации\DSCN10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429000"/>
            <a:ext cx="3672408" cy="27543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7" descr="C:\Users\Связной\Desktop\фото для презентации\DSCN09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620688"/>
            <a:ext cx="3744416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20688"/>
            <a:ext cx="3600400" cy="27927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29000"/>
            <a:ext cx="3672408" cy="3084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1475656" y="1412776"/>
          <a:ext cx="6121350" cy="5147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419872" y="620688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</a:rPr>
              <a:t>Совет ВУСЛ</a:t>
            </a:r>
            <a:endParaRPr lang="ru-RU" sz="3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558608" cy="730002"/>
          </a:xfrm>
        </p:spPr>
        <p:txBody>
          <a:bodyPr/>
          <a:lstStyle/>
          <a:p>
            <a:r>
              <a:rPr lang="ru-RU" sz="4800" b="1" dirty="0" smtClean="0"/>
              <a:t>Выборы лидера ВУСЛ:</a:t>
            </a:r>
            <a:endParaRPr lang="ru-RU" sz="4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412776"/>
            <a:ext cx="4464496" cy="21724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933056"/>
            <a:ext cx="2736304" cy="26193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221088"/>
            <a:ext cx="2913906" cy="22201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4149080"/>
            <a:ext cx="1907257" cy="23727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Школьная газета «Лицей.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ru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348880"/>
            <a:ext cx="6552728" cy="37151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722344"/>
          </a:xfrm>
          <a:ln>
            <a:solidFill>
              <a:schemeClr val="bg2"/>
            </a:solidFill>
          </a:ln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Структура ВУСЛ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8229600" cy="216024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Каждое структурное подразделение «РОСТОК», «НАДЕЖДА», «ЛИДЕР» имеет 5 направлений, выделяющие в каждом классе 5 групп учащихся (членов группы) под началом командира группы: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2708920"/>
            <a:ext cx="31683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/>
              <a:t>1. НАУКА:</a:t>
            </a:r>
            <a:endParaRPr lang="ru-RU" dirty="0" smtClean="0"/>
          </a:p>
          <a:p>
            <a:r>
              <a:rPr lang="ru-RU" dirty="0" smtClean="0"/>
              <a:t>- отвечает за успеваемость</a:t>
            </a:r>
          </a:p>
          <a:p>
            <a:r>
              <a:rPr lang="ru-RU" dirty="0" smtClean="0"/>
              <a:t>- помощь учителю</a:t>
            </a:r>
          </a:p>
          <a:p>
            <a:r>
              <a:rPr lang="ru-RU" dirty="0" smtClean="0"/>
              <a:t>- проверку дневников</a:t>
            </a:r>
          </a:p>
          <a:p>
            <a:r>
              <a:rPr lang="ru-RU" dirty="0" smtClean="0"/>
              <a:t>- проверку тетрадей</a:t>
            </a:r>
          </a:p>
          <a:p>
            <a:r>
              <a:rPr lang="ru-RU" dirty="0" smtClean="0"/>
              <a:t>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47864" y="2708921"/>
            <a:ext cx="28083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 </a:t>
            </a:r>
            <a:r>
              <a:rPr lang="ru-RU" u="sng" dirty="0" smtClean="0"/>
              <a:t>ТВОРЧЕСТВО</a:t>
            </a:r>
            <a:endParaRPr lang="ru-RU" dirty="0" smtClean="0"/>
          </a:p>
          <a:p>
            <a:r>
              <a:rPr lang="ru-RU" dirty="0" smtClean="0"/>
              <a:t>- осуществляет подготовку к мероприятиям </a:t>
            </a:r>
          </a:p>
          <a:p>
            <a:r>
              <a:rPr lang="ru-RU" dirty="0" smtClean="0"/>
              <a:t>- участие в конкурсах</a:t>
            </a:r>
          </a:p>
          <a:p>
            <a:r>
              <a:rPr lang="ru-RU" dirty="0" smtClean="0"/>
              <a:t>- оформление стендов</a:t>
            </a:r>
          </a:p>
          <a:p>
            <a:r>
              <a:rPr lang="ru-RU" dirty="0" smtClean="0"/>
              <a:t>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12160" y="2564904"/>
            <a:ext cx="26642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3.</a:t>
            </a:r>
            <a:r>
              <a:rPr lang="ru-RU" u="sng" dirty="0" smtClean="0"/>
              <a:t> ПОРЯДОК</a:t>
            </a:r>
            <a:endParaRPr lang="ru-RU" dirty="0" smtClean="0"/>
          </a:p>
          <a:p>
            <a:r>
              <a:rPr lang="ru-RU" dirty="0" smtClean="0"/>
              <a:t>- отвечает за дежурство по школе и в классе</a:t>
            </a:r>
          </a:p>
          <a:p>
            <a:r>
              <a:rPr lang="ru-RU" dirty="0" smtClean="0"/>
              <a:t>- уборку территории</a:t>
            </a:r>
          </a:p>
          <a:p>
            <a:r>
              <a:rPr lang="ru-RU" dirty="0" smtClean="0"/>
              <a:t>- наличие школьной формы и внешний вид</a:t>
            </a:r>
          </a:p>
          <a:p>
            <a:r>
              <a:rPr lang="ru-RU" dirty="0" smtClean="0"/>
              <a:t>- наличие ученических билетов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499992" y="4826674"/>
            <a:ext cx="3096344" cy="2031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4. </a:t>
            </a:r>
            <a:r>
              <a:rPr lang="ru-RU" u="sng" dirty="0" smtClean="0"/>
              <a:t>ЗДОРОВЬЕ</a:t>
            </a:r>
            <a:endParaRPr lang="ru-RU" dirty="0" smtClean="0"/>
          </a:p>
          <a:p>
            <a:r>
              <a:rPr lang="ru-RU" dirty="0" smtClean="0"/>
              <a:t>- принимает участие в спортивных мероприятиях</a:t>
            </a:r>
          </a:p>
          <a:p>
            <a:r>
              <a:rPr lang="ru-RU" dirty="0" smtClean="0"/>
              <a:t>- проводит классные часы</a:t>
            </a:r>
          </a:p>
          <a:p>
            <a:r>
              <a:rPr lang="ru-RU" dirty="0" smtClean="0"/>
              <a:t>- осуществляет контроль над питанием учеников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23528" y="4509120"/>
            <a:ext cx="41044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5. </a:t>
            </a:r>
            <a:r>
              <a:rPr lang="ru-RU" u="sng" dirty="0" smtClean="0"/>
              <a:t>СМИ</a:t>
            </a:r>
            <a:endParaRPr lang="ru-RU" dirty="0" smtClean="0"/>
          </a:p>
          <a:p>
            <a:r>
              <a:rPr lang="ru-RU" dirty="0" smtClean="0"/>
              <a:t>- осуществляет поиск интересной информации в газету</a:t>
            </a:r>
          </a:p>
          <a:p>
            <a:r>
              <a:rPr lang="ru-RU" dirty="0" smtClean="0"/>
              <a:t>- принимает активное участие в создании школьной газеты</a:t>
            </a:r>
          </a:p>
          <a:p>
            <a:r>
              <a:rPr lang="ru-RU" dirty="0" smtClean="0"/>
              <a:t>- проводит тематические радиолинейки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Связной\Desktop\фото для презентации\DSC033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548680"/>
            <a:ext cx="3888432" cy="29163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861048"/>
            <a:ext cx="4464496" cy="2393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Связной\Desktop\Документы\славянск\0022-022-Spasibo-za-vnima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08720"/>
            <a:ext cx="7488832" cy="56166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494712" cy="4104456"/>
          </a:xfrm>
        </p:spPr>
        <p:txBody>
          <a:bodyPr/>
          <a:lstStyle/>
          <a:p>
            <a:pPr algn="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«Нельзя сводить духовный мир маленького человека только к учению. Если мы будем стремиться к тому, чтобы все силы души ребенка были поглощены уроками, жизнь станет невыносимой. Он должен быть не только школьником, но, прежде всего, человеком с многогранными интересами, запросами, стремлениями».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В.А.Сухомлинский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429000"/>
            <a:ext cx="4104456" cy="3134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548680"/>
            <a:ext cx="7776864" cy="512365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Цель работы: </a:t>
            </a:r>
          </a:p>
          <a:p>
            <a:r>
              <a:rPr lang="ru-RU" sz="2800" dirty="0" smtClean="0">
                <a:solidFill>
                  <a:schemeClr val="tx2"/>
                </a:solidFill>
              </a:rPr>
              <a:t>изучение  форм самоуправления для дальнейшего внедрения в школьной практике, создание благоприятных, педагогических, организационных социальных условий для самореализации, самоутверждения, саморазвития каждого учащегося в процессе включения его в разнообразную содержательную индивидуальную и коллективную деятельность;              стимулирование учащихся к                       социальной активности и творчеству, воспитание гражданина с высокой демократической культурой.</a:t>
            </a:r>
            <a:endParaRPr lang="ru-RU" sz="2800" dirty="0">
              <a:solidFill>
                <a:schemeClr val="tx2"/>
              </a:solidFill>
            </a:endParaRPr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4040" y="4149080"/>
            <a:ext cx="2738551" cy="2493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2743200" cy="538384"/>
          </a:xfrm>
        </p:spPr>
        <p:txBody>
          <a:bodyPr/>
          <a:lstStyle/>
          <a:p>
            <a:r>
              <a:rPr lang="ru-RU" sz="3600" b="1" dirty="0" smtClean="0"/>
              <a:t>Задачи:</a:t>
            </a:r>
            <a:endParaRPr lang="ru-RU" sz="36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0" y="1268760"/>
            <a:ext cx="8280920" cy="5589240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ru-RU" sz="2800" dirty="0" smtClean="0">
                <a:solidFill>
                  <a:schemeClr val="tx2"/>
                </a:solidFill>
              </a:rPr>
              <a:t> Знакомство с термином «самоуправление» и историей зарождения этого явления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chemeClr val="tx2"/>
                </a:solidFill>
              </a:rPr>
              <a:t>Раскрыть сущность ученического самоуправления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chemeClr val="tx2"/>
                </a:solidFill>
              </a:rPr>
              <a:t>Определить принципы                                 организации ученического самоуправления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chemeClr val="tx2"/>
                </a:solidFill>
              </a:rPr>
              <a:t> Определить функции самоуправления учащихся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chemeClr val="tx2"/>
                </a:solidFill>
              </a:rPr>
              <a:t>Определить роль ученического самоуправления в развитии личности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chemeClr val="tx2"/>
                </a:solidFill>
              </a:rPr>
              <a:t>Познакомить с ученическим самоуправлением в  лицее</a:t>
            </a:r>
            <a:endParaRPr lang="ru-RU" sz="2800" dirty="0">
              <a:solidFill>
                <a:schemeClr val="tx2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1632" y="1772816"/>
            <a:ext cx="3312368" cy="2195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lato en aristotele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59832" y="3140968"/>
            <a:ext cx="3699270" cy="27322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8" name="Picture 2" descr="C:\Users\Связной\Desktop\278012--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836712"/>
            <a:ext cx="2411760" cy="34114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9" name="Picture 3" descr="C:\Users\Связной\Desktop\0_Витторино_да_Фельтре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348880"/>
            <a:ext cx="2547937" cy="39004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627784" y="1052736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Истоки самоуправления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270576" cy="898424"/>
          </a:xfrm>
        </p:spPr>
        <p:txBody>
          <a:bodyPr/>
          <a:lstStyle/>
          <a:p>
            <a:r>
              <a:rPr lang="ru-RU" sz="3200" b="1" dirty="0" smtClean="0"/>
              <a:t>Цель ученического самоуправления:</a:t>
            </a:r>
            <a:endParaRPr lang="ru-RU" sz="32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1844824"/>
            <a:ext cx="7558608" cy="4572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2"/>
                </a:solidFill>
              </a:rPr>
              <a:t>Гуманизация отношений, демократизация жизни коллектива и на этой основе – формирование                 у учащихся                                     готовности к участию                                   в управлении                                        обществом.</a:t>
            </a:r>
            <a:endParaRPr lang="ru-RU" sz="3600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645024"/>
            <a:ext cx="3907730" cy="30114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077072"/>
            <a:ext cx="3915935" cy="258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7846640" cy="551658"/>
          </a:xfrm>
        </p:spPr>
        <p:txBody>
          <a:bodyPr/>
          <a:lstStyle/>
          <a:p>
            <a:r>
              <a:rPr lang="ru-RU" sz="3600" b="1" dirty="0" smtClean="0"/>
              <a:t>Задачи ученического самоуправления: </a:t>
            </a:r>
            <a:endParaRPr lang="ru-RU" sz="36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1412776"/>
            <a:ext cx="7486600" cy="457200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2400" dirty="0" smtClean="0">
                <a:solidFill>
                  <a:schemeClr val="tx2"/>
                </a:solidFill>
              </a:rPr>
              <a:t>Предоставление условий для самовыражения и развития творческого потенциала каждого ученика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2"/>
                </a:solidFill>
              </a:rPr>
              <a:t>Повышение его общественного и личного статуса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2"/>
                </a:solidFill>
              </a:rPr>
              <a:t>Формирование культуры межличностных отношений и совместной деятельности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- Воспитание чувства честного партнерства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2"/>
                </a:solidFill>
              </a:rPr>
              <a:t>Формирование умения вести здоровый                        образ жизни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2"/>
                </a:solidFill>
              </a:rPr>
              <a:t>Приобщение к основным духовным                      ценностям своего Отечества и других 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2"/>
                </a:solidFill>
              </a:rPr>
              <a:t>стран мира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556792"/>
            <a:ext cx="7990656" cy="218045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ВУСЛ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(Верховный Ученический Совет Лицея)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3568" y="3933056"/>
            <a:ext cx="7776864" cy="252028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ВУСЛ – это добровольное. Творческое, самоуправляемое формирование, именуемое в дальнейшем «Организация».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Создано на                                                                  базе Каневского лицея.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6" name="Picture 2" descr="C:\Users\Связной\Desktop\фото для презентации\zvania120913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3039533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C:\Users\Связной\Desktop\фото для презентации\DSCN09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76672"/>
            <a:ext cx="3960440" cy="2970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7" name="Picture 9" descr="C:\Users\Связной\Desktop\фото для презентации\DSCN11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429000"/>
            <a:ext cx="3960440" cy="2970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288</TotalTime>
  <Words>412</Words>
  <Application>Microsoft Office PowerPoint</Application>
  <PresentationFormat>Экран (4:3)</PresentationFormat>
  <Paragraphs>74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МБОУ лицей имени дважды Героя Социалистического  Труда В.Ф.Резникова</vt:lpstr>
      <vt:lpstr>  «Нельзя сводить духовный мир маленького человека только к учению. Если мы будем стремиться к тому, чтобы все силы души ребенка были поглощены уроками, жизнь станет невыносимой. Он должен быть не только школьником, но, прежде всего, человеком с многогранными интересами, запросами, стремлениями».  В.А.Сухомлинский</vt:lpstr>
      <vt:lpstr>Слайд 3</vt:lpstr>
      <vt:lpstr>Задачи:</vt:lpstr>
      <vt:lpstr>Слайд 5</vt:lpstr>
      <vt:lpstr>Цель ученического самоуправления:</vt:lpstr>
      <vt:lpstr>Задачи ученического самоуправления: </vt:lpstr>
      <vt:lpstr>ВУСЛ  (Верховный Ученический Совет Лицея)</vt:lpstr>
      <vt:lpstr>Слайд 9</vt:lpstr>
      <vt:lpstr>Слайд 10</vt:lpstr>
      <vt:lpstr>Слайд 11</vt:lpstr>
      <vt:lpstr>Слайд 12</vt:lpstr>
      <vt:lpstr>Выборы лидера ВУСЛ:</vt:lpstr>
      <vt:lpstr>Школьная газета «Лицей.ru»</vt:lpstr>
      <vt:lpstr>Структура ВУСЛ</vt:lpstr>
      <vt:lpstr>Каждое структурное подразделение «РОСТОК», «НАДЕЖДА», «ЛИДЕР» имеет 5 направлений, выделяющие в каждом классе 5 групп учащихся (членов группы) под началом командира группы: 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лицей имени дважды Героя Социалистического  Труда В.Ф.Резникова</dc:title>
  <dc:creator>Связной</dc:creator>
  <cp:lastModifiedBy>Связной</cp:lastModifiedBy>
  <cp:revision>40</cp:revision>
  <dcterms:created xsi:type="dcterms:W3CDTF">2013-04-11T14:44:07Z</dcterms:created>
  <dcterms:modified xsi:type="dcterms:W3CDTF">2013-04-22T17:29:13Z</dcterms:modified>
</cp:coreProperties>
</file>