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968552" cy="400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1499592"/>
          </a:xfrm>
        </p:spPr>
        <p:txBody>
          <a:bodyPr>
            <a:normAutofit/>
          </a:bodyPr>
          <a:lstStyle/>
          <a:p>
            <a:r>
              <a:rPr lang="ru-RU" sz="32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Сохранение физического и психического здоровья детей в современной информационной среде</a:t>
            </a:r>
            <a:endParaRPr lang="ru-RU" sz="32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8246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Влияние мультфильмов на развитие детей.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958231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309634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287009" cy="2861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384376" cy="2694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548680"/>
            <a:ext cx="4356123" cy="290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73016"/>
            <a:ext cx="4752528" cy="3023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283968" cy="286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внимание!!!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Связной\Desktop\Документы\краснодар\презентация краснодар\bcd0fb8b778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472608" cy="4629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72810" cy="52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90768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Цель: </a:t>
            </a:r>
            <a:b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b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изучение влияния мультфильмов на развитие детей</a:t>
            </a:r>
            <a:endParaRPr lang="ru-RU" sz="4000" b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832648" cy="3892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3140968"/>
          </a:xfrm>
        </p:spPr>
        <p:txBody>
          <a:bodyPr>
            <a:noAutofit/>
          </a:bodyPr>
          <a:lstStyle/>
          <a:p>
            <a:pPr algn="l"/>
            <a: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Задачи: </a:t>
            </a:r>
            <a:b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Изучить и проанализировать отечественные и зарубежные мультфильмы; выявить  влияние их на детскую  психику.</a:t>
            </a:r>
            <a:endParaRPr lang="ru-RU" sz="4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4897512" cy="3279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Документы\краснодар\презентация краснодар\1269902662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304256" cy="3080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Связной\Desktop\Документы\краснодар\презентация краснодар\0008-014-Multfilm-Ptichka-T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28930"/>
            <a:ext cx="3168352" cy="2429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32294"/>
            <a:ext cx="3367608" cy="2525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3558903" cy="28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C:\Users\Связной\Desktop\Документы\краснодар\презентация краснодар\8687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0"/>
            <a:ext cx="3528392" cy="264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536223" cy="265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267200" cy="250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123184" cy="2871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Связной\Desktop\Документы\краснодар\презентация краснодар\43238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2664296" cy="387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33056"/>
            <a:ext cx="4838166" cy="2440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Связной\Desktop\Документы\краснодар\презентация краснодар\1331442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756708" cy="285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3635449" cy="2726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3669800" cy="265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Документы\краснодар\презентация краснодар\189-5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3817606" cy="286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Связной\Desktop\Документы\краснодар\презентация краснодар\abpa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4507048" cy="2706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24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Сохранение физического и психического здоровья детей в современной информационной среде</vt:lpstr>
      <vt:lpstr>Слайд 2</vt:lpstr>
      <vt:lpstr>Цель:  изучение влияния мультфильмов на развитие детей</vt:lpstr>
      <vt:lpstr>Задачи:  Изучить и проанализировать отечественные и зарубежные мультфильмы; выявить  влияние их на детскую  психику.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физического и психического здоровья детей в современной информационной среде</dc:title>
  <dc:creator>Связной</dc:creator>
  <cp:lastModifiedBy>Связной</cp:lastModifiedBy>
  <cp:revision>27</cp:revision>
  <dcterms:created xsi:type="dcterms:W3CDTF">2013-04-21T11:57:57Z</dcterms:created>
  <dcterms:modified xsi:type="dcterms:W3CDTF">2013-04-22T18:23:55Z</dcterms:modified>
</cp:coreProperties>
</file>