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70" r:id="rId15"/>
    <p:sldId id="271" r:id="rId16"/>
    <p:sldId id="275" r:id="rId17"/>
    <p:sldId id="276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74;&#1075;&#1077;&#1085;&#1080;&#1103;%20&#1040;&#1085;&#1072;&#1090;&#1086;&#1083;&#1100;&#1077;&#1074;&#1085;&#1072;\Desktop\&#1088;&#1072;&#1073;&#1086;&#1090;&#1072;\&#1101;&#1090;&#1080;&#1082;&#1077;&#1090;\10%20&#1087;&#1088;&#1072;&#1074;&#1080;&#1083;&#1072;%20&#1087;&#1086;&#1074;&#1077;&#1076;&#1077;&#1085;&#1080;&#1103;%20&#1074;%20&#1090;&#1088;&#1072;&#1085;&#1089;&#1087;&#1086;&#1088;&#1090;&#1077;\&#1040;&#1079;&#1073;&#1091;&#1082;&#1072;%20&#1073;&#1077;&#1079;&#1086;&#1087;&#1072;&#1089;&#1085;&#1086;&#1089;&#1090;&#1080;%20-%20&#1042;%20&#1072;&#1074;&#1090;&#1086;&#1073;&#1091;&#1089;&#1077;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отвлекайте водителя разговорами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900igr.net/datai/obg/Avtomobil/0028-039-Dvizhenie-avtomobi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88840"/>
            <a:ext cx="5838825" cy="4095750"/>
          </a:xfrm>
          <a:prstGeom prst="rect">
            <a:avLst/>
          </a:prstGeom>
          <a:noFill/>
        </p:spPr>
      </p:pic>
      <p:pic>
        <p:nvPicPr>
          <p:cNvPr id="5" name="Содержимое 4" descr="adf57feb4f3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4581128"/>
            <a:ext cx="2112521" cy="207990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высовывайся в окна транспорта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Татьяна\Desktop\Галя\ПРЕЗЕНТАЦИИ\правила дорожного движения\children-pictures-13.jpg"/>
          <p:cNvPicPr>
            <a:picLocks noChangeAspect="1" noChangeArrowheads="1"/>
          </p:cNvPicPr>
          <p:nvPr/>
        </p:nvPicPr>
        <p:blipFill>
          <a:blip r:embed="rId2" cstate="email"/>
          <a:srcRect l="-4285" t="-6512" r="2857" b="-4183"/>
          <a:stretch>
            <a:fillRect/>
          </a:stretch>
        </p:blipFill>
        <p:spPr bwMode="auto">
          <a:xfrm>
            <a:off x="467544" y="1772816"/>
            <a:ext cx="611503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://img-fotki.yandex.ru/get/6005/svetlera.dc/0_53a2c_ff813128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429000"/>
            <a:ext cx="4330020" cy="2883794"/>
          </a:xfrm>
          <a:prstGeom prst="rect">
            <a:avLst/>
          </a:prstGeom>
          <a:noFill/>
        </p:spPr>
      </p:pic>
      <p:sp>
        <p:nvSpPr>
          <p:cNvPr id="6148" name="AutoShape 4" descr="http://im3-tub-ru.yandex.net/i?id=471538722-6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збука безопасности - В автобус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08912" cy="615668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НАЙДИ ОШИБКИ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tretiy.ru/linkpics/Catalog/plakat/1215_6.jpg"/>
          <p:cNvPicPr>
            <a:picLocks noChangeAspect="1" noChangeArrowheads="1"/>
          </p:cNvPicPr>
          <p:nvPr/>
        </p:nvPicPr>
        <p:blipFill>
          <a:blip r:embed="rId2" cstate="print"/>
          <a:srcRect t="14497" b="13019"/>
          <a:stretch>
            <a:fillRect/>
          </a:stretch>
        </p:blipFill>
        <p:spPr bwMode="auto">
          <a:xfrm>
            <a:off x="0" y="1412776"/>
            <a:ext cx="9144000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1412776"/>
            <a:ext cx="4320480" cy="33123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НАЙДИ ОШИБКИ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18-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8640"/>
            <a:ext cx="5040560" cy="640928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1700808"/>
            <a:ext cx="4320480" cy="33123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НАЙДИ ОШИБКИ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18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96544" cy="6438409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НАЙДИ ОШИБКИ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6" descr="17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5193891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НАЙДИ ОШИБКИ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17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920880" cy="539522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9144000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Молодцы!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93dc0ce101139091417a55a34ed1687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3861048"/>
            <a:ext cx="2432842" cy="2270652"/>
          </a:xfrm>
          <a:prstGeom prst="rect">
            <a:avLst/>
          </a:prstGeom>
        </p:spPr>
      </p:pic>
      <p:pic>
        <p:nvPicPr>
          <p:cNvPr id="5" name="Содержимое 4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2112521" cy="2079903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Правила поведения</a:t>
            </a:r>
            <a:br>
              <a:rPr lang="ru-RU" sz="7200" b="1" dirty="0" smtClean="0">
                <a:solidFill>
                  <a:srgbClr val="FF0000"/>
                </a:solidFill>
              </a:rPr>
            </a:br>
            <a:r>
              <a:rPr lang="ru-RU" sz="7200" b="1" dirty="0" smtClean="0">
                <a:solidFill>
                  <a:srgbClr val="FF0000"/>
                </a:solidFill>
              </a:rPr>
              <a:t>в транспорте</a:t>
            </a:r>
            <a:endParaRPr lang="ru-RU" sz="7200" dirty="0"/>
          </a:p>
        </p:txBody>
      </p:sp>
      <p:pic>
        <p:nvPicPr>
          <p:cNvPr id="5" name="Рисунок 4" descr="adf57feb4f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3355855" cy="33040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2373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Составила воспитатель ГБОУ № 328 Петрова Евгения Анатольевна</a:t>
            </a:r>
            <a:endParaRPr lang="ru-RU" sz="2400" dirty="0"/>
          </a:p>
        </p:txBody>
      </p:sp>
      <p:pic>
        <p:nvPicPr>
          <p:cNvPr id="11266" name="Picture 2" descr="http://cs10549.userapi.com/u8533146/-5/x_3831e5c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4369912" cy="373571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балуйся на остановке в ожидании транспорта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s2.rimg.info/6760455ba5b7c544cbd6b1133dfd8cb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77072"/>
            <a:ext cx="3313536" cy="2293988"/>
          </a:xfrm>
          <a:prstGeom prst="rect">
            <a:avLst/>
          </a:prstGeom>
          <a:noFill/>
        </p:spPr>
      </p:pic>
      <p:pic>
        <p:nvPicPr>
          <p:cNvPr id="10244" name="Picture 4" descr="http://im6-tub-ru.yandex.net/i?id=245229284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2304256" cy="1728192"/>
          </a:xfrm>
          <a:prstGeom prst="rect">
            <a:avLst/>
          </a:prstGeom>
          <a:noFill/>
        </p:spPr>
      </p:pic>
      <p:pic>
        <p:nvPicPr>
          <p:cNvPr id="10252" name="Picture 12" descr="http://aasmolov.ru/wp-content/uploads/2011/12/mych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878114"/>
            <a:ext cx="725116" cy="97988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Picture 2" descr="http://im8-tub-ru.yandex.net/i?id=223908973-58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348880"/>
            <a:ext cx="4785320" cy="35889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 толкай других пассажиров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http://im3-tub-ru.yandex.net/i?id=471538722-66-72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4437112"/>
            <a:ext cx="3330370" cy="2664296"/>
          </a:xfrm>
          <a:prstGeom prst="rect">
            <a:avLst/>
          </a:prstGeom>
          <a:noFill/>
        </p:spPr>
      </p:pic>
      <p:pic>
        <p:nvPicPr>
          <p:cNvPr id="6" name="Picture 6" descr="http://www.proza.ru/pics/2011/04/15/1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16832"/>
            <a:ext cx="5040560" cy="4095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разговаривай громко – ты мешаешь другим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eliverFi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79" r="11196"/>
          <a:stretch>
            <a:fillRect/>
          </a:stretch>
        </p:blipFill>
        <p:spPr>
          <a:xfrm>
            <a:off x="5508104" y="2060848"/>
            <a:ext cx="3240360" cy="3960440"/>
          </a:xfrm>
          <a:prstGeom prst="rect">
            <a:avLst/>
          </a:prstGeom>
        </p:spPr>
      </p:pic>
      <p:pic>
        <p:nvPicPr>
          <p:cNvPr id="5" name="Picture 4" descr="18-6"/>
          <p:cNvPicPr>
            <a:picLocks noChangeAspect="1" noChangeArrowheads="1"/>
          </p:cNvPicPr>
          <p:nvPr/>
        </p:nvPicPr>
        <p:blipFill>
          <a:blip r:embed="rId3" cstate="print"/>
          <a:srcRect l="2564" t="1908" b="2690"/>
          <a:stretch>
            <a:fillRect/>
          </a:stretch>
        </p:blipFill>
        <p:spPr bwMode="auto">
          <a:xfrm>
            <a:off x="611560" y="2132856"/>
            <a:ext cx="3168352" cy="381642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" name="Рисунок 5" descr="adf57feb4f3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5013176"/>
            <a:ext cx="1454286" cy="143183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Помогай пожилым пассажирам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уступай старушука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80"/>
          <a:stretch>
            <a:fillRect/>
          </a:stretch>
        </p:blipFill>
        <p:spPr>
          <a:xfrm>
            <a:off x="5436096" y="2420888"/>
            <a:ext cx="3418116" cy="3384376"/>
          </a:xfrm>
          <a:prstGeom prst="rect">
            <a:avLst/>
          </a:prstGeom>
        </p:spPr>
      </p:pic>
      <p:pic>
        <p:nvPicPr>
          <p:cNvPr id="6" name="Рисунок 5" descr="93dc0ce101139091417a55a34ed1687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628800"/>
            <a:ext cx="1800200" cy="1680187"/>
          </a:xfrm>
          <a:prstGeom prst="rect">
            <a:avLst/>
          </a:prstGeom>
        </p:spPr>
      </p:pic>
      <p:pic>
        <p:nvPicPr>
          <p:cNvPr id="8" name="Picture 2" descr="C:\Users\Татьяна\Desktop\Галя\ПРЕЗЕНТАЦИИ\правила дорожного движения\man-old-beard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005064"/>
            <a:ext cx="928688" cy="2563813"/>
          </a:xfrm>
          <a:prstGeom prst="rect">
            <a:avLst/>
          </a:prstGeom>
        </p:spPr>
      </p:pic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3354086" cy="34328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 мусори в транспорте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b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341" t="2713" r="4487" b="2316"/>
          <a:stretch>
            <a:fillRect/>
          </a:stretch>
        </p:blipFill>
        <p:spPr>
          <a:xfrm>
            <a:off x="683568" y="4005064"/>
            <a:ext cx="309634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008060612544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1925" y="1916832"/>
            <a:ext cx="5172075" cy="3390900"/>
          </a:xfrm>
          <a:prstGeom prst="rect">
            <a:avLst/>
          </a:prstGeom>
        </p:spPr>
      </p:pic>
      <p:pic>
        <p:nvPicPr>
          <p:cNvPr id="10242" name="Picture 2" descr="http://t2.gstatic.com/images?q=tbn:ANd9GcRWY7g2qNOdTSW1ANaMdtqcsacYVQpzXaVdc1uccjj7_XqlmMpNhRreqpg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1889490" cy="29523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Не пачкай сиденья в транспорте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r="20256"/>
          <a:stretch>
            <a:fillRect/>
          </a:stretch>
        </p:blipFill>
        <p:spPr bwMode="auto">
          <a:xfrm>
            <a:off x="2339752" y="1700808"/>
            <a:ext cx="4536504" cy="4266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Содержимое 4" descr="adf57feb4f3d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1819972" cy="179187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052736"/>
            <a:ext cx="5364088" cy="212372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садись в автобус с мороженым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3" descr="008_121460_obschestvennyj-trans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5451966" cy="2952328"/>
          </a:xfrm>
          <a:prstGeom prst="rect">
            <a:avLst/>
          </a:prstGeom>
        </p:spPr>
      </p:pic>
      <p:pic>
        <p:nvPicPr>
          <p:cNvPr id="7" name="Содержимое 4" descr="adf57feb4f3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1819972" cy="1791871"/>
          </a:xfrm>
          <a:prstGeom prst="rect">
            <a:avLst/>
          </a:prstGeom>
        </p:spPr>
      </p:pic>
      <p:pic>
        <p:nvPicPr>
          <p:cNvPr id="8" name="Picture 4" descr="http://images.clipartof.com/small/101471-Boy-And-Two-Girls-Eating-Ice-Cream-On-A-Bench.jpg"/>
          <p:cNvPicPr>
            <a:picLocks noChangeAspect="1" noChangeArrowheads="1"/>
          </p:cNvPicPr>
          <p:nvPr/>
        </p:nvPicPr>
        <p:blipFill>
          <a:blip r:embed="rId4" cstate="print"/>
          <a:srcRect b="5062"/>
          <a:stretch>
            <a:fillRect/>
          </a:stretch>
        </p:blipFill>
        <p:spPr bwMode="auto">
          <a:xfrm>
            <a:off x="5373159" y="3573016"/>
            <a:ext cx="3770841" cy="3024336"/>
          </a:xfrm>
          <a:prstGeom prst="rect">
            <a:avLst/>
          </a:prstGeom>
          <a:noFill/>
        </p:spPr>
      </p:pic>
      <p:pic>
        <p:nvPicPr>
          <p:cNvPr id="9" name="Picture 2" descr="http://im8-tub-ru.yandex.net/i?id=495614809-63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764704"/>
            <a:ext cx="1127165" cy="17430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340</TotalTime>
  <Words>67</Words>
  <Application>Microsoft Office PowerPoint</Application>
  <PresentationFormat>Экран (4:3)</PresentationFormat>
  <Paragraphs>17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Правила поведения в транспорте</vt:lpstr>
      <vt:lpstr>Не балуйся на остановке в ожидании транспорта</vt:lpstr>
      <vt:lpstr>Не толкай других пассажиров</vt:lpstr>
      <vt:lpstr>Не разговаривай громко – ты мешаешь другим</vt:lpstr>
      <vt:lpstr>Помогай пожилым пассажирам</vt:lpstr>
      <vt:lpstr>Не мусори в транспорте</vt:lpstr>
      <vt:lpstr>Не пачкай сиденья в транспорте</vt:lpstr>
      <vt:lpstr>Не садись в автобус с мороженым</vt:lpstr>
      <vt:lpstr>Не отвлекайте водителя разговорами</vt:lpstr>
      <vt:lpstr>Не высовывайся в окна транспорта</vt:lpstr>
      <vt:lpstr>Слайд 12</vt:lpstr>
      <vt:lpstr>НАЙДИ ОШИБКИ</vt:lpstr>
      <vt:lpstr>НАЙДИ ОШИБКИ</vt:lpstr>
      <vt:lpstr>НАЙДИ ОШИБКИ</vt:lpstr>
      <vt:lpstr>НАЙДИ ОШИБКИ</vt:lpstr>
      <vt:lpstr>НАЙДИ ОШИБКИ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Евгения Анатольевна</dc:creator>
  <cp:lastModifiedBy>Евгения Анатольевна</cp:lastModifiedBy>
  <cp:revision>32</cp:revision>
  <dcterms:created xsi:type="dcterms:W3CDTF">2013-02-07T20:55:49Z</dcterms:created>
  <dcterms:modified xsi:type="dcterms:W3CDTF">2013-04-15T19:50:44Z</dcterms:modified>
</cp:coreProperties>
</file>