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6" r:id="rId10"/>
    <p:sldId id="267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eg"/><Relationship Id="rId3" Type="http://schemas.openxmlformats.org/officeDocument/2006/relationships/image" Target="../media/image25.jpeg"/><Relationship Id="rId7" Type="http://schemas.openxmlformats.org/officeDocument/2006/relationships/image" Target="../media/image29.jpeg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jpeg"/><Relationship Id="rId11" Type="http://schemas.openxmlformats.org/officeDocument/2006/relationships/image" Target="../media/image33.jpeg"/><Relationship Id="rId5" Type="http://schemas.openxmlformats.org/officeDocument/2006/relationships/image" Target="../media/image27.jpeg"/><Relationship Id="rId10" Type="http://schemas.openxmlformats.org/officeDocument/2006/relationships/image" Target="../media/image32.jpeg"/><Relationship Id="rId4" Type="http://schemas.openxmlformats.org/officeDocument/2006/relationships/image" Target="../media/image26.jpeg"/><Relationship Id="rId9" Type="http://schemas.openxmlformats.org/officeDocument/2006/relationships/image" Target="../media/image3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56792"/>
            <a:ext cx="9144000" cy="1143000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Чтобы быть хорошо одетым, надо иметь вкус. </a:t>
            </a:r>
            <a:endParaRPr lang="ru-RU" sz="6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683568" y="5517232"/>
            <a:ext cx="8229600" cy="100811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4578" name="Picture 2" descr="http://www.kroshkaru.ru/userfiles/images/photogallery/beringa3/spekt1/moda.jpg"/>
          <p:cNvPicPr>
            <a:picLocks noChangeAspect="1" noChangeArrowheads="1"/>
          </p:cNvPicPr>
          <p:nvPr/>
        </p:nvPicPr>
        <p:blipFill>
          <a:blip r:embed="rId2" cstate="print"/>
          <a:srcRect t="21029" b="6707"/>
          <a:stretch>
            <a:fillRect/>
          </a:stretch>
        </p:blipFill>
        <p:spPr bwMode="auto">
          <a:xfrm>
            <a:off x="2051720" y="3789040"/>
            <a:ext cx="4824536" cy="2808312"/>
          </a:xfrm>
          <a:prstGeom prst="rect">
            <a:avLst/>
          </a:prstGeom>
          <a:noFill/>
        </p:spPr>
      </p:pic>
      <p:sp>
        <p:nvSpPr>
          <p:cNvPr id="24580" name="AutoShape 4" descr="http://26%D1%88%D0%BA%D0%BE%D0%BB%D0%B0.%D1%80%D1%84/img/news/thumb800x600x1x16777215_272.jpg"/>
          <p:cNvSpPr>
            <a:spLocks noChangeAspect="1" noChangeArrowheads="1"/>
          </p:cNvSpPr>
          <p:nvPr/>
        </p:nvSpPr>
        <p:spPr bwMode="auto">
          <a:xfrm>
            <a:off x="155575" y="-1858963"/>
            <a:ext cx="4572000" cy="38862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82" name="AutoShape 6" descr="http://26%D1%88%D0%BA%D0%BE%D0%BB%D0%B0.%D1%80%D1%84/img/news/thumb800x600x1x16777215_272.jpg"/>
          <p:cNvSpPr>
            <a:spLocks noChangeAspect="1" noChangeArrowheads="1"/>
          </p:cNvSpPr>
          <p:nvPr/>
        </p:nvSpPr>
        <p:spPr bwMode="auto">
          <a:xfrm>
            <a:off x="155575" y="-1858963"/>
            <a:ext cx="4572000" cy="38862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84" name="AutoShape 8" descr="http://26%D1%88%D0%BA%D0%BE%D0%BB%D0%B0.%D1%80%D1%84/img/news/thumb800x600x1x16777215_272.jpg"/>
          <p:cNvSpPr>
            <a:spLocks noChangeAspect="1" noChangeArrowheads="1"/>
          </p:cNvSpPr>
          <p:nvPr/>
        </p:nvSpPr>
        <p:spPr bwMode="auto">
          <a:xfrm>
            <a:off x="155575" y="-1858963"/>
            <a:ext cx="4572000" cy="38862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492896"/>
            <a:ext cx="8229600" cy="10367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8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До новых встреч!</a:t>
            </a:r>
            <a:endParaRPr lang="ru-RU" sz="8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484784"/>
            <a:ext cx="9144000" cy="1470025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«По одёжке    встречают…» </a:t>
            </a:r>
            <a:endParaRPr lang="ru-RU" sz="5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 descr="http://gfol1.credispania.com/apreton-de-manos_ws1985834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356992"/>
            <a:ext cx="3960440" cy="215318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23728" y="6457890"/>
            <a:ext cx="4901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Составила Петрова Е. А. ГБОУ школа № 328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    </a:t>
            </a:r>
            <a:r>
              <a:rPr lang="ru-RU" sz="8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   Гармония</a:t>
            </a:r>
            <a:endParaRPr lang="ru-RU" sz="8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501008"/>
            <a:ext cx="8229600" cy="96470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сочетание цветов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4355976" y="1916832"/>
            <a:ext cx="288032" cy="15544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148" name="Picture 4" descr="http://im6-tub-ru.yandex.net/i?id=97722880-05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581128"/>
            <a:ext cx="2683185" cy="1788790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sz="6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Летняя одежда</a:t>
            </a:r>
            <a:endParaRPr lang="ru-RU" sz="6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4595018"/>
            <a:ext cx="8229600" cy="452596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122" name="Picture 2" descr="http://www.alaba.tk/resim/yazlik-kiyafetler4efb232d1b0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3609974"/>
            <a:ext cx="4968552" cy="3248026"/>
          </a:xfrm>
          <a:prstGeom prst="rect">
            <a:avLst/>
          </a:prstGeom>
          <a:noFill/>
        </p:spPr>
      </p:pic>
      <p:pic>
        <p:nvPicPr>
          <p:cNvPr id="5124" name="Picture 4" descr="http://im6-tub-ru.yandex.net/i?id=236612544-17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484784"/>
            <a:ext cx="2667144" cy="1860798"/>
          </a:xfrm>
          <a:prstGeom prst="rect">
            <a:avLst/>
          </a:prstGeom>
          <a:noFill/>
        </p:spPr>
      </p:pic>
      <p:pic>
        <p:nvPicPr>
          <p:cNvPr id="5126" name="Picture 6" descr="http://im0-tub-ru.yandex.net/i?id=352367363-09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1340768"/>
            <a:ext cx="1989821" cy="2278421"/>
          </a:xfrm>
          <a:prstGeom prst="rect">
            <a:avLst/>
          </a:prstGeom>
          <a:noFill/>
        </p:spPr>
      </p:pic>
      <p:pic>
        <p:nvPicPr>
          <p:cNvPr id="5130" name="Picture 10" descr="http://im2-tub-ru.yandex.net/i?id=632484392-26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88224" y="1484784"/>
            <a:ext cx="2016224" cy="2016224"/>
          </a:xfrm>
          <a:prstGeom prst="rect">
            <a:avLst/>
          </a:prstGeom>
          <a:noFill/>
        </p:spPr>
      </p:pic>
      <p:pic>
        <p:nvPicPr>
          <p:cNvPr id="5132" name="Picture 12" descr="http://www.g74.ru/deskphoto/29261/0.jpg"/>
          <p:cNvPicPr>
            <a:picLocks noChangeAspect="1" noChangeArrowheads="1"/>
          </p:cNvPicPr>
          <p:nvPr/>
        </p:nvPicPr>
        <p:blipFill>
          <a:blip r:embed="rId6" cstate="print"/>
          <a:srcRect t="13525"/>
          <a:stretch>
            <a:fillRect/>
          </a:stretch>
        </p:blipFill>
        <p:spPr bwMode="auto">
          <a:xfrm>
            <a:off x="1259632" y="4221088"/>
            <a:ext cx="1872208" cy="209034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Зимняя одежда</a:t>
            </a:r>
            <a:endParaRPr lang="ru-RU" sz="6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im7-tub-ru.yandex.net/i?id=286399684-2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77072"/>
            <a:ext cx="3439269" cy="2292846"/>
          </a:xfrm>
          <a:prstGeom prst="rect">
            <a:avLst/>
          </a:prstGeom>
          <a:noFill/>
        </p:spPr>
      </p:pic>
      <p:pic>
        <p:nvPicPr>
          <p:cNvPr id="4100" name="Picture 4" descr="http://media.nn.ru/data/ufiles/4/82/71/3827170.83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2348880"/>
            <a:ext cx="4436433" cy="4104456"/>
          </a:xfrm>
          <a:prstGeom prst="rect">
            <a:avLst/>
          </a:prstGeom>
          <a:noFill/>
        </p:spPr>
      </p:pic>
      <p:pic>
        <p:nvPicPr>
          <p:cNvPr id="4102" name="Picture 6" descr="http://im6-tub-ru.yandex.net/i?id=273901102-68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1484784"/>
            <a:ext cx="2088232" cy="2237392"/>
          </a:xfrm>
          <a:prstGeom prst="rect">
            <a:avLst/>
          </a:prstGeom>
          <a:noFill/>
        </p:spPr>
      </p:pic>
      <p:pic>
        <p:nvPicPr>
          <p:cNvPr id="4104" name="Picture 8" descr="http://im7-tub-ru.yandex.net/i?id=242215992-71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7824" y="1916832"/>
            <a:ext cx="1296144" cy="1296144"/>
          </a:xfrm>
          <a:prstGeom prst="rect">
            <a:avLst/>
          </a:prstGeom>
          <a:noFill/>
        </p:spPr>
      </p:pic>
      <p:pic>
        <p:nvPicPr>
          <p:cNvPr id="4106" name="Picture 10" descr="http://im5-tub-ru.yandex.net/i?id=320207759-70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48264" y="1628800"/>
            <a:ext cx="1428750" cy="142875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Весенняя одежда </a:t>
            </a:r>
            <a:endParaRPr lang="ru-RU" sz="6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://im4-tub-ru.yandex.net/i?id=337620862-43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132856"/>
            <a:ext cx="2232248" cy="1870599"/>
          </a:xfrm>
          <a:prstGeom prst="rect">
            <a:avLst/>
          </a:prstGeom>
          <a:noFill/>
        </p:spPr>
      </p:pic>
      <p:pic>
        <p:nvPicPr>
          <p:cNvPr id="3076" name="Picture 4" descr="http://im2-tub-ru.yandex.net/i?id=234774811-07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4265712"/>
            <a:ext cx="1728192" cy="2592288"/>
          </a:xfrm>
          <a:prstGeom prst="rect">
            <a:avLst/>
          </a:prstGeom>
          <a:noFill/>
        </p:spPr>
      </p:pic>
      <p:pic>
        <p:nvPicPr>
          <p:cNvPr id="3078" name="Picture 6" descr="http://shop72.ru/uploadedFiles/eshopimages/icons/200x200/16_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1445568"/>
            <a:ext cx="2808312" cy="2808312"/>
          </a:xfrm>
          <a:prstGeom prst="rect">
            <a:avLst/>
          </a:prstGeom>
          <a:noFill/>
        </p:spPr>
      </p:pic>
      <p:pic>
        <p:nvPicPr>
          <p:cNvPr id="3080" name="Picture 8" descr="http://im6-tub-ru.yandex.net/i?id=710861823-59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1772817"/>
            <a:ext cx="1728192" cy="2468846"/>
          </a:xfrm>
          <a:prstGeom prst="rect">
            <a:avLst/>
          </a:prstGeom>
          <a:noFill/>
        </p:spPr>
      </p:pic>
      <p:pic>
        <p:nvPicPr>
          <p:cNvPr id="3082" name="Picture 10" descr="http://arishababy.ru/img/osen/kurtki/095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47664" y="4149080"/>
            <a:ext cx="2592288" cy="239830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Осенняя одежда</a:t>
            </a:r>
            <a:endParaRPr lang="ru-RU" sz="6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http://im3-tub-ru.yandex.net/i?id=598193436-0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2132856"/>
            <a:ext cx="2525533" cy="1932806"/>
          </a:xfrm>
          <a:prstGeom prst="rect">
            <a:avLst/>
          </a:prstGeom>
          <a:noFill/>
        </p:spPr>
      </p:pic>
      <p:pic>
        <p:nvPicPr>
          <p:cNvPr id="2052" name="Picture 4" descr="http://im0-tub-ru.yandex.net/i?id=299512673-15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772816"/>
            <a:ext cx="1456047" cy="1932806"/>
          </a:xfrm>
          <a:prstGeom prst="rect">
            <a:avLst/>
          </a:prstGeom>
          <a:noFill/>
        </p:spPr>
      </p:pic>
      <p:pic>
        <p:nvPicPr>
          <p:cNvPr id="2054" name="Picture 6" descr="http://www.v-baby.com/product/v23/S2349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4149080"/>
            <a:ext cx="4680520" cy="2265372"/>
          </a:xfrm>
          <a:prstGeom prst="rect">
            <a:avLst/>
          </a:prstGeom>
          <a:noFill/>
        </p:spPr>
      </p:pic>
      <p:pic>
        <p:nvPicPr>
          <p:cNvPr id="2056" name="Picture 8" descr="http://im7-tub-ru.yandex.net/i?id=487091129-41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4221088"/>
            <a:ext cx="1440160" cy="2160240"/>
          </a:xfrm>
          <a:prstGeom prst="rect">
            <a:avLst/>
          </a:prstGeom>
          <a:noFill/>
        </p:spPr>
      </p:pic>
      <p:pic>
        <p:nvPicPr>
          <p:cNvPr id="2058" name="Picture 10" descr="http://detskiy-obuvnoy.ru/_ph/13/2/154899216.jpg"/>
          <p:cNvPicPr>
            <a:picLocks noChangeAspect="1" noChangeArrowheads="1"/>
          </p:cNvPicPr>
          <p:nvPr/>
        </p:nvPicPr>
        <p:blipFill>
          <a:blip r:embed="rId6" cstate="print"/>
          <a:srcRect t="17391"/>
          <a:stretch>
            <a:fillRect/>
          </a:stretch>
        </p:blipFill>
        <p:spPr bwMode="auto">
          <a:xfrm>
            <a:off x="2987824" y="2780928"/>
            <a:ext cx="1656184" cy="1368152"/>
          </a:xfrm>
          <a:prstGeom prst="rect">
            <a:avLst/>
          </a:prstGeom>
          <a:noFill/>
        </p:spPr>
      </p:pic>
      <p:pic>
        <p:nvPicPr>
          <p:cNvPr id="2060" name="Picture 12" descr="http://im2-tub-ru.yandex.net/i?id=177284783-40-72&amp;n=21"/>
          <p:cNvPicPr>
            <a:picLocks noChangeAspect="1" noChangeArrowheads="1"/>
          </p:cNvPicPr>
          <p:nvPr/>
        </p:nvPicPr>
        <p:blipFill>
          <a:blip r:embed="rId7" cstate="print"/>
          <a:srcRect r="16408"/>
          <a:stretch>
            <a:fillRect/>
          </a:stretch>
        </p:blipFill>
        <p:spPr bwMode="auto">
          <a:xfrm>
            <a:off x="4499992" y="2204864"/>
            <a:ext cx="1512168" cy="135674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www.solnet.ee/names/pic/pic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276872"/>
            <a:ext cx="1440160" cy="3225958"/>
          </a:xfrm>
          <a:prstGeom prst="rect">
            <a:avLst/>
          </a:prstGeom>
          <a:noFill/>
        </p:spPr>
      </p:pic>
      <p:pic>
        <p:nvPicPr>
          <p:cNvPr id="1028" name="Picture 4" descr="http://superbrand.com.ua/images/4/9871/shkolnaya_forma_ubka_unost_0810_18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692696"/>
            <a:ext cx="1512168" cy="1512169"/>
          </a:xfrm>
          <a:prstGeom prst="rect">
            <a:avLst/>
          </a:prstGeom>
          <a:noFill/>
        </p:spPr>
      </p:pic>
      <p:pic>
        <p:nvPicPr>
          <p:cNvPr id="1030" name="Picture 6" descr="http://4baby.ua/pictures/836/836918_1_larg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548680"/>
            <a:ext cx="1418647" cy="1756421"/>
          </a:xfrm>
          <a:prstGeom prst="rect">
            <a:avLst/>
          </a:prstGeom>
          <a:noFill/>
        </p:spPr>
      </p:pic>
      <p:pic>
        <p:nvPicPr>
          <p:cNvPr id="1032" name="Picture 8" descr="http://static.arbooz.com/usr_data/photos/item/332/130x130/sarafan-shkolniy-disko-2_1012332_2093127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1772816"/>
            <a:ext cx="1512168" cy="2285835"/>
          </a:xfrm>
          <a:prstGeom prst="rect">
            <a:avLst/>
          </a:prstGeom>
          <a:noFill/>
        </p:spPr>
      </p:pic>
      <p:pic>
        <p:nvPicPr>
          <p:cNvPr id="1034" name="Picture 10" descr="http://superbrand.com.ua/images/4/9790/shkolnaya_forma_sarafan_unost_0810_3_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92280" y="4221088"/>
            <a:ext cx="1728192" cy="1728193"/>
          </a:xfrm>
          <a:prstGeom prst="rect">
            <a:avLst/>
          </a:prstGeom>
          <a:noFill/>
        </p:spPr>
      </p:pic>
      <p:pic>
        <p:nvPicPr>
          <p:cNvPr id="1038" name="Picture 14" descr="http://im2-tub-ru.yandex.net/i?id=44107594-26-72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99792" y="188640"/>
            <a:ext cx="2456775" cy="1833414"/>
          </a:xfrm>
          <a:prstGeom prst="rect">
            <a:avLst/>
          </a:prstGeom>
          <a:noFill/>
        </p:spPr>
      </p:pic>
      <p:pic>
        <p:nvPicPr>
          <p:cNvPr id="1040" name="Picture 16" descr="http://im4-tub-ru.yandex.net/i?id=110671059-64-72&amp;n=2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59832" y="5429250"/>
            <a:ext cx="1428750" cy="1428750"/>
          </a:xfrm>
          <a:prstGeom prst="rect">
            <a:avLst/>
          </a:prstGeom>
          <a:noFill/>
        </p:spPr>
      </p:pic>
      <p:pic>
        <p:nvPicPr>
          <p:cNvPr id="1042" name="Picture 18" descr="http://altai-run.ucoz.ru/crossovki/adidas/928895_ADIZERO_ADIOS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403648" y="5157192"/>
            <a:ext cx="1152128" cy="829045"/>
          </a:xfrm>
          <a:prstGeom prst="rect">
            <a:avLst/>
          </a:prstGeom>
          <a:noFill/>
        </p:spPr>
      </p:pic>
      <p:pic>
        <p:nvPicPr>
          <p:cNvPr id="1044" name="Picture 20" descr="http://im4-tub-ru.yandex.net/i?id=162242717-04-72&amp;n=21"/>
          <p:cNvPicPr>
            <a:picLocks noChangeAspect="1" noChangeArrowheads="1"/>
          </p:cNvPicPr>
          <p:nvPr/>
        </p:nvPicPr>
        <p:blipFill>
          <a:blip r:embed="rId10" cstate="print"/>
          <a:srcRect l="11765" b="7650"/>
          <a:stretch>
            <a:fillRect/>
          </a:stretch>
        </p:blipFill>
        <p:spPr bwMode="auto">
          <a:xfrm>
            <a:off x="6012160" y="5589240"/>
            <a:ext cx="1080120" cy="1008112"/>
          </a:xfrm>
          <a:prstGeom prst="rect">
            <a:avLst/>
          </a:prstGeom>
          <a:noFill/>
        </p:spPr>
      </p:pic>
      <p:pic>
        <p:nvPicPr>
          <p:cNvPr id="1046" name="Picture 22" descr="http://im4-tub-ru.yandex.net/i?id=162242717-04-72&amp;n=21"/>
          <p:cNvPicPr>
            <a:picLocks noChangeAspect="1" noChangeArrowheads="1"/>
          </p:cNvPicPr>
          <p:nvPr/>
        </p:nvPicPr>
        <p:blipFill>
          <a:blip r:embed="rId10" cstate="print"/>
          <a:srcRect t="15667" r="12500"/>
          <a:stretch>
            <a:fillRect/>
          </a:stretch>
        </p:blipFill>
        <p:spPr bwMode="auto">
          <a:xfrm rot="548603">
            <a:off x="4932040" y="5733256"/>
            <a:ext cx="1008112" cy="775235"/>
          </a:xfrm>
          <a:prstGeom prst="rect">
            <a:avLst/>
          </a:prstGeom>
          <a:noFill/>
        </p:spPr>
      </p:pic>
      <p:pic>
        <p:nvPicPr>
          <p:cNvPr id="1048" name="Picture 24" descr="http://img-fotki.yandex.ru/get/3810/kar1689.0/0_293f3_e32f83a1_XL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39552" y="2420888"/>
            <a:ext cx="1759929" cy="2257401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1.Надо иметь много денег, чтобы покупать дорогие вещи.</a:t>
            </a:r>
            <a:b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103671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</a:rPr>
              <a:t>2.Надо покупать только заграничную одежду, она лучше.</a:t>
            </a:r>
            <a:endParaRPr lang="ru-RU" sz="4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59323"/>
            <a:ext cx="2423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59323"/>
            <a:ext cx="2423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3531785"/>
            <a:ext cx="91440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3.Надо не покупать вещи в магазине, а шить в ателье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" y="5301208"/>
            <a:ext cx="9144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</a:rPr>
              <a:t>4.Надо следить за модой, носить только модную одежду.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23556" grpId="0"/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82</Words>
  <Application>Microsoft Office PowerPoint</Application>
  <PresentationFormat>Экран (4:3)</PresentationFormat>
  <Paragraphs>16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«По одёжке    встречают…» </vt:lpstr>
      <vt:lpstr>       Гармония</vt:lpstr>
      <vt:lpstr>Летняя одежда</vt:lpstr>
      <vt:lpstr>Зимняя одежда</vt:lpstr>
      <vt:lpstr>Весенняя одежда </vt:lpstr>
      <vt:lpstr>Осенняя одежда</vt:lpstr>
      <vt:lpstr>Слайд 8</vt:lpstr>
      <vt:lpstr> 1.Надо иметь много денег, чтобы покупать дорогие вещи. </vt:lpstr>
      <vt:lpstr>Чтобы быть хорошо одетым, надо иметь вкус. 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«По одёжке встречают…»</dc:title>
  <dc:creator>Евгения Анатольевна</dc:creator>
  <cp:lastModifiedBy>Евгения Анатольевна</cp:lastModifiedBy>
  <cp:revision>9</cp:revision>
  <dcterms:created xsi:type="dcterms:W3CDTF">2013-03-18T22:27:48Z</dcterms:created>
  <dcterms:modified xsi:type="dcterms:W3CDTF">2013-04-15T20:06:24Z</dcterms:modified>
</cp:coreProperties>
</file>