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8" r:id="rId1"/>
    <p:sldMasterId id="2147483649" r:id="rId2"/>
  </p:sldMasterIdLst>
  <p:notesMasterIdLst>
    <p:notesMasterId r:id="rId13"/>
  </p:notesMasterIdLst>
  <p:sldIdLst>
    <p:sldId id="256" r:id="rId3"/>
    <p:sldId id="259" r:id="rId4"/>
    <p:sldId id="260" r:id="rId5"/>
    <p:sldId id="263" r:id="rId6"/>
    <p:sldId id="264" r:id="rId7"/>
    <p:sldId id="266" r:id="rId8"/>
    <p:sldId id="272" r:id="rId9"/>
    <p:sldId id="277" r:id="rId10"/>
    <p:sldId id="281" r:id="rId11"/>
    <p:sldId id="288" r:id="rId12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pitchFamily="32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pitchFamily="32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pitchFamily="32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pitchFamily="32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pitchFamily="32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pitchFamily="32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pitchFamily="32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pitchFamily="32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pitchFamily="3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4" autoAdjust="0"/>
    <p:restoredTop sz="94660"/>
  </p:normalViewPr>
  <p:slideViewPr>
    <p:cSldViewPr>
      <p:cViewPr varScale="1">
        <p:scale>
          <a:sx n="75" d="100"/>
          <a:sy n="75" d="100"/>
        </p:scale>
        <p:origin x="-462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891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0179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23B57-9485-4D03-A83F-E336FC135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C83E7-26A6-4AB9-8011-DB955B287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8463A-54F4-49A8-B758-696D4858A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89025" y="2224088"/>
            <a:ext cx="4160838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2263" y="2224088"/>
            <a:ext cx="4160837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82ED8-531D-40A7-AF85-6D01872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8063" y="117475"/>
            <a:ext cx="2205037" cy="68659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117475"/>
            <a:ext cx="6464300" cy="6865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F3CBD-0CF7-47B3-B76A-9561F538A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5D994-EC65-4149-886F-54473D750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F3DEA-7EF0-4ADE-9148-56B488269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96AE8-9AE0-4848-9AFC-BDD3DEA08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4FC74-81BF-49A1-8CC3-558CFE376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1910A-B38E-4135-BDFF-EAA2D3925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48D2C-F67F-41D2-882A-F82BE544A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CECB372-1A12-4534-A8E5-EA7927820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pitchFamily="32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pitchFamily="32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pitchFamily="32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pitchFamily="32" charset="0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pitchFamily="32" charset="0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pitchFamily="32" charset="0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pitchFamily="32" charset="0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pitchFamily="32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117475"/>
            <a:ext cx="8604250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9025" y="2224088"/>
            <a:ext cx="8474075" cy="475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37500" y="6251575"/>
            <a:ext cx="1968500" cy="1057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cs typeface="Arial Unicode MS" pitchFamily="32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cs typeface="Arial Unicode MS" pitchFamily="32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cs typeface="Arial Unicode MS" pitchFamily="32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cs typeface="Arial Unicode MS" pitchFamily="32" charset="0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cs typeface="Arial Unicode MS" pitchFamily="32" charset="0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cs typeface="Arial Unicode MS" pitchFamily="32" charset="0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cs typeface="Arial Unicode MS" pitchFamily="32" charset="0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cs typeface="Arial Unicode MS" pitchFamily="32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E6E6E6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E6E6E6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E6E6E6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99CC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3966" y="207937"/>
            <a:ext cx="2898921" cy="2427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769658">
            <a:off x="3334774" y="687704"/>
            <a:ext cx="3357586" cy="28575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96908" y="4994283"/>
            <a:ext cx="35719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82528" y="2779705"/>
            <a:ext cx="6215106" cy="47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Хочу сказать, нет, даже крикнуть!</a:t>
            </a:r>
          </a:p>
          <a:p>
            <a:r>
              <a:rPr lang="ru-RU" sz="1600" i="1" dirty="0" smtClean="0"/>
              <a:t>Теперь я знаю, что такое счастье!</a:t>
            </a:r>
          </a:p>
          <a:p>
            <a:r>
              <a:rPr lang="ru-RU" sz="1600" i="1" dirty="0" smtClean="0"/>
              <a:t>Я очень счастлив, что живу,</a:t>
            </a:r>
          </a:p>
          <a:p>
            <a:r>
              <a:rPr lang="ru-RU" sz="1600" i="1" dirty="0" smtClean="0"/>
              <a:t>Порой смеюсь, порою плачу</a:t>
            </a:r>
            <a:r>
              <a:rPr lang="ru-RU" sz="1600" i="1" dirty="0" smtClean="0"/>
              <a:t>…</a:t>
            </a:r>
          </a:p>
          <a:p>
            <a:r>
              <a:rPr lang="ru-RU" sz="1600" i="1" dirty="0" smtClean="0"/>
              <a:t>Что лучше всех мои родные:</a:t>
            </a:r>
          </a:p>
          <a:p>
            <a:r>
              <a:rPr lang="ru-RU" sz="1600" i="1" dirty="0" smtClean="0"/>
              <a:t>Мамуля, папа и сестрёнка,</a:t>
            </a:r>
          </a:p>
          <a:p>
            <a:r>
              <a:rPr lang="ru-RU" sz="1600" i="1" dirty="0" smtClean="0"/>
              <a:t>Что рядом все мои друзья,</a:t>
            </a:r>
          </a:p>
          <a:p>
            <a:r>
              <a:rPr lang="ru-RU" sz="1600" i="1" dirty="0" smtClean="0"/>
              <a:t>И очень мудрые учителя</a:t>
            </a:r>
            <a:r>
              <a:rPr lang="ru-RU" sz="1600" i="1" dirty="0" smtClean="0"/>
              <a:t>.</a:t>
            </a:r>
          </a:p>
          <a:p>
            <a:r>
              <a:rPr lang="ru-RU" sz="1600" i="1" dirty="0" smtClean="0"/>
              <a:t>Что я родился на Земле, </a:t>
            </a:r>
          </a:p>
          <a:p>
            <a:r>
              <a:rPr lang="ru-RU" sz="1600" i="1" dirty="0" smtClean="0"/>
              <a:t>Когда уж не было войны.</a:t>
            </a:r>
          </a:p>
          <a:p>
            <a:r>
              <a:rPr lang="ru-RU" sz="1600" i="1" dirty="0" smtClean="0"/>
              <a:t>Здесь все прекрасно, будто в сказке</a:t>
            </a:r>
          </a:p>
          <a:p>
            <a:r>
              <a:rPr lang="ru-RU" sz="1600" i="1" dirty="0" smtClean="0"/>
              <a:t>Деревья, солнце, травы, птицы…</a:t>
            </a:r>
          </a:p>
          <a:p>
            <a:r>
              <a:rPr lang="ru-RU" sz="1600" i="1" dirty="0" smtClean="0"/>
              <a:t>Дожди идут,  метут метели.</a:t>
            </a:r>
          </a:p>
          <a:p>
            <a:r>
              <a:rPr lang="ru-RU" sz="1600" i="1" dirty="0" smtClean="0"/>
              <a:t>Мороз рисует на стекле.</a:t>
            </a:r>
          </a:p>
          <a:p>
            <a:r>
              <a:rPr lang="ru-RU" sz="1600" i="1" dirty="0" smtClean="0"/>
              <a:t>Хочу сказать, нет,  даже крикнуть!</a:t>
            </a:r>
          </a:p>
          <a:p>
            <a:r>
              <a:rPr lang="ru-RU" sz="1600" i="1" dirty="0" smtClean="0"/>
              <a:t>Что ни на что не променяю</a:t>
            </a:r>
          </a:p>
          <a:p>
            <a:r>
              <a:rPr lang="ru-RU" sz="1600" i="1" dirty="0" smtClean="0"/>
              <a:t>Все то, что в жизни моей есть!</a:t>
            </a:r>
          </a:p>
          <a:p>
            <a:endParaRPr lang="ru-RU" sz="1600" i="1" dirty="0" smtClean="0"/>
          </a:p>
          <a:p>
            <a:endParaRPr lang="ru-RU" sz="2000" i="1" dirty="0" smtClean="0"/>
          </a:p>
          <a:p>
            <a:endParaRPr lang="ru-RU" sz="2000" i="1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54825" y="279375"/>
            <a:ext cx="3325800" cy="32861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3" descr="F:\исслед работа фото\5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54559" y="2994019"/>
            <a:ext cx="5326065" cy="456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 rot="10800000" flipV="1">
            <a:off x="1254125" y="436563"/>
            <a:ext cx="6715125" cy="547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FFFFFF"/>
                </a:solidFill>
                <a:latin typeface="Times New Roman" pitchFamily="16" charset="0"/>
              </a:rPr>
              <a:t>Тема : «Что такое счастье?»</a:t>
            </a: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855663" y="1979613"/>
            <a:ext cx="8143875" cy="2259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FFFFFF"/>
                </a:solidFill>
                <a:latin typeface="Times New Roman" pitchFamily="16" charset="0"/>
              </a:rPr>
              <a:t>Задачи исследования: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FFFFFF"/>
              </a:solidFill>
            </a:endParaRPr>
          </a:p>
          <a:p>
            <a:pPr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FFFFFF"/>
                </a:solidFill>
                <a:latin typeface="Times New Roman" pitchFamily="16" charset="0"/>
              </a:rPr>
              <a:t>1.  </a:t>
            </a:r>
            <a:r>
              <a:rPr lang="ru-RU" sz="2400">
                <a:solidFill>
                  <a:srgbClr val="FFFFFF"/>
                </a:solidFill>
                <a:latin typeface="Times New Roman" pitchFamily="16" charset="0"/>
              </a:rPr>
              <a:t>Выявить, в чем заключается смысл слова «счастье».</a:t>
            </a:r>
          </a:p>
          <a:p>
            <a:pPr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FFFFFF"/>
                </a:solidFill>
                <a:latin typeface="Times New Roman" pitchFamily="16" charset="0"/>
              </a:rPr>
              <a:t>2. </a:t>
            </a:r>
            <a:r>
              <a:rPr lang="ru-RU" sz="2400">
                <a:solidFill>
                  <a:srgbClr val="FFFFFF"/>
                </a:solidFill>
                <a:latin typeface="Times New Roman" pitchFamily="16" charset="0"/>
              </a:rPr>
              <a:t>Провести опрос  среди людей разных возрастов, профессий и вероисповеданий.</a:t>
            </a:r>
          </a:p>
          <a:p>
            <a:pPr algn="just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FFFFFF"/>
                </a:solidFill>
                <a:latin typeface="Times New Roman" pitchFamily="16" charset="0"/>
              </a:rPr>
              <a:t>3.  </a:t>
            </a:r>
            <a:r>
              <a:rPr lang="ru-RU" sz="2400">
                <a:solidFill>
                  <a:srgbClr val="FFFFFF"/>
                </a:solidFill>
                <a:latin typeface="Times New Roman" pitchFamily="16" charset="0"/>
              </a:rPr>
              <a:t>Проанализировать и обобщить полученные ответы.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825500" y="4430713"/>
            <a:ext cx="8501063" cy="1811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FFFFFF"/>
                </a:solidFill>
                <a:latin typeface="Times New Roman" pitchFamily="16" charset="0"/>
              </a:rPr>
              <a:t>Методы исследования:</a:t>
            </a:r>
            <a:r>
              <a:rPr lang="ru-RU" sz="2400">
                <a:solidFill>
                  <a:srgbClr val="FFFFFF"/>
                </a:solidFill>
                <a:latin typeface="Times New Roman" pitchFamily="16" charset="0"/>
              </a:rPr>
              <a:t>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FFFFFF"/>
              </a:solidFill>
              <a:latin typeface="Times New Roman" pitchFamily="16" charset="0"/>
            </a:endParaRPr>
          </a:p>
          <a:p>
            <a:pPr algn="just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FFFFFF"/>
                </a:solidFill>
                <a:latin typeface="Times New Roman" pitchFamily="16" charset="0"/>
              </a:rPr>
              <a:t>анализ литературы ;</a:t>
            </a:r>
          </a:p>
          <a:p>
            <a:pPr algn="just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FFFFFF"/>
                </a:solidFill>
                <a:latin typeface="Times New Roman" pitchFamily="16" charset="0"/>
              </a:rPr>
              <a:t>опрос;</a:t>
            </a:r>
          </a:p>
          <a:p>
            <a:pPr algn="just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FFFFFF"/>
                </a:solidFill>
                <a:latin typeface="Times New Roman" pitchFamily="16" charset="0"/>
              </a:rPr>
              <a:t>беседа.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896938" y="1136650"/>
            <a:ext cx="8215312" cy="43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FFFFFF"/>
                </a:solidFill>
                <a:latin typeface="Times New Roman" pitchFamily="16" charset="0"/>
              </a:rPr>
              <a:t>Цель:  ответить на вопрос  «что такое счастье?»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F:\исслед работа фото\6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54493" y="0"/>
            <a:ext cx="5826131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F:\исслед работа фото\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2713"/>
            <a:ext cx="5326064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214975" cy="39941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3187" y="0"/>
            <a:ext cx="4897437" cy="28511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00225" y="0"/>
            <a:ext cx="6300788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5717" y="3279771"/>
            <a:ext cx="4714908" cy="42799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2528" y="136499"/>
            <a:ext cx="6572296" cy="42862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528" y="4422779"/>
            <a:ext cx="5214974" cy="31368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5357851" cy="49942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7089" y="2636829"/>
            <a:ext cx="5143536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3" descr="F:\исслед работа фото\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37093"/>
            <a:ext cx="5111750" cy="292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3188" y="0"/>
            <a:ext cx="4897437" cy="30654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54692" y="3922713"/>
            <a:ext cx="4143404" cy="34940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754692" cy="4789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08531"/>
            <a:ext cx="5810540" cy="28511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6826262" cy="44942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22779"/>
            <a:ext cx="5445125" cy="31368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25998" y="3059082"/>
            <a:ext cx="5254627" cy="45005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177</Words>
  <PresentationFormat>Произвольный</PresentationFormat>
  <Paragraphs>31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29</cp:revision>
  <cp:lastPrinted>1601-01-01T00:00:00Z</cp:lastPrinted>
  <dcterms:created xsi:type="dcterms:W3CDTF">2009-04-16T06:32:32Z</dcterms:created>
  <dcterms:modified xsi:type="dcterms:W3CDTF">2013-04-16T04:39:43Z</dcterms:modified>
</cp:coreProperties>
</file>