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2506C-0523-4763-B368-BD8F5A6C55D3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B467C-679B-4D14-99B6-0225794EB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1D77-9B5C-4D16-A6E1-0870992DB053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EAB9D-6487-4BF6-802A-81A6A6AF4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EDBF-1B9F-4C2F-9FCE-C8C85F8918E8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EF8E3-126F-46C4-9D6C-0B01DDFF9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B3146-CF78-4C6C-98A8-C95E7AA3F358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643B-B4DB-4BBF-89A7-42B981709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5435-C8CD-4575-8973-C1E362F114EF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7838-96EF-4F36-A278-274DBD1FF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8890-D1E2-4224-8EBE-B867D3BEECDA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3C7FB-7A67-4299-88BC-0C84665BB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E3B9E-F141-4562-AAB2-DCE6D9EB7897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BE16E-9FFF-48F9-B24F-1DC80165E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34669-B0C1-4E91-8FC5-1C4F3CE3A172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94582-9464-4CC6-A6F8-EBCDBDC8B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430A9-E876-4AE5-97A2-47D4673A55E6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AB18D-D79C-438C-982F-2ADF43806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2516-3C34-472C-A1E0-43A2CCB502AE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7F99B-F81F-4CC2-BCB7-41EE5A5BC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87256-C927-4A67-BDD6-0D81B490C07F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5E4C-7A0E-411A-8862-CF4125542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21673A-F345-4508-9E44-B7D4134ABDB4}" type="datetimeFigureOut">
              <a:rPr lang="ru-RU"/>
              <a:pPr>
                <a:defRPr/>
              </a:pPr>
              <a:t>06.05.2011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A1B72C-7ACA-4131-8194-A1FDA7209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597650"/>
            <a:ext cx="16383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Рисунок 8" descr="6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0" y="5445125"/>
            <a:ext cx="1350963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9" descr="4.jp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60350"/>
            <a:ext cx="1103313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14379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делать при  лесном пожаре.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7915308" cy="5000660"/>
          </a:xfrm>
        </p:spPr>
        <p:txBody>
          <a:bodyPr rtlCol="0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Попробуйте сбить пламя веником из зелёных ветвей, не высоким деревцем, мешковиной, брезентом или одеждой.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Огонь надо захлёстывать, «сметать» в сторону очага пожара, небольшие языки пламени затаптывать ногами.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Ещё один распространённый приём- забрасывать кромку пожара землёй.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Огонь можно остановить, сгребая на пути движения огня горючие материалы. Ширина очищенной  полосы должна быть не менее 0,5м.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 Если же вблизи места загорания окажется водоём, то естественно, что вода наиболее эффективное средство тушения огня.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Если пожар сильный, ваша задача- как можно быстрее покинуть опасное место. Не пытайтесь сами  бороться с огнём. 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Это стоит усвоить и запомнить раз и навсегда.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ожар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пожар 1</Template>
  <TotalTime>14</TotalTime>
  <Words>121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пожар 1</vt:lpstr>
      <vt:lpstr>Что делать при  лесном пожаре.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делать при  лесном пожаре.</dc:title>
  <dc:creator>Monster</dc:creator>
  <cp:lastModifiedBy>Monster</cp:lastModifiedBy>
  <cp:revision>3</cp:revision>
  <dcterms:created xsi:type="dcterms:W3CDTF">2011-05-06T10:20:14Z</dcterms:created>
  <dcterms:modified xsi:type="dcterms:W3CDTF">2011-05-06T11:52:28Z</dcterms:modified>
</cp:coreProperties>
</file>