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7" r:id="rId8"/>
    <p:sldId id="269" r:id="rId9"/>
    <p:sldId id="270" r:id="rId10"/>
    <p:sldId id="272" r:id="rId11"/>
    <p:sldId id="276" r:id="rId12"/>
    <p:sldId id="278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36051C-68B4-481C-BFF4-ECB9F494CD72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F2C170-E342-455B-A843-57A883BAE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286544"/>
          </a:xfrm>
          <a:noFill/>
        </p:spPr>
        <p:txBody>
          <a:bodyPr>
            <a:noAutofit/>
          </a:bodyPr>
          <a:lstStyle/>
          <a:p>
            <a:r>
              <a:rPr lang="ru-RU" sz="5400" b="1" i="1" dirty="0" smtClean="0"/>
              <a:t>Наша  школьная  жизнь!</a:t>
            </a:r>
            <a:endParaRPr lang="ru-RU" sz="5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01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1214422"/>
            <a:ext cx="6215106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11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 и готовить умеем!</a:t>
            </a:r>
            <a:endParaRPr lang="ru-RU" dirty="0"/>
          </a:p>
        </p:txBody>
      </p:sp>
      <p:pic>
        <p:nvPicPr>
          <p:cNvPr id="6" name="Содержимое 5" descr="PICT120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390775"/>
            <a:ext cx="41910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PICT120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33625"/>
            <a:ext cx="4343400" cy="32575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любим свой класс!</a:t>
            </a:r>
            <a:endParaRPr lang="ru-RU" dirty="0"/>
          </a:p>
        </p:txBody>
      </p:sp>
      <p:pic>
        <p:nvPicPr>
          <p:cNvPr id="3" name="Рисунок 2" descr="класс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1214422"/>
            <a:ext cx="7858180" cy="52864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071546"/>
            <a:ext cx="600079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928670"/>
            <a:ext cx="6143668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 любимые  мамочки!</a:t>
            </a:r>
            <a:endParaRPr lang="ru-RU" dirty="0"/>
          </a:p>
        </p:txBody>
      </p:sp>
      <p:pic>
        <p:nvPicPr>
          <p:cNvPr id="13" name="Содержимое 12" descr="IMG_0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4000528" cy="3857652"/>
          </a:xfrm>
        </p:spPr>
      </p:pic>
      <p:pic>
        <p:nvPicPr>
          <p:cNvPr id="14" name="Содержимое 13" descr="IMG_0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28802"/>
            <a:ext cx="4357718" cy="38576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Голуби  мира  и  счастья</a:t>
            </a:r>
            <a:endParaRPr lang="ru-RU" dirty="0"/>
          </a:p>
        </p:txBody>
      </p:sp>
      <p:pic>
        <p:nvPicPr>
          <p:cNvPr id="8" name="Содержимое 7" descr="IMG_174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390774"/>
            <a:ext cx="4191000" cy="3752869"/>
          </a:xfrm>
        </p:spPr>
      </p:pic>
      <p:pic>
        <p:nvPicPr>
          <p:cNvPr id="9" name="Содержимое 8" descr="IMG_174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33624"/>
            <a:ext cx="4343400" cy="38100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Поздравляем  ветеранов!</a:t>
            </a:r>
            <a:endParaRPr lang="ru-RU" dirty="0"/>
          </a:p>
        </p:txBody>
      </p:sp>
      <p:pic>
        <p:nvPicPr>
          <p:cNvPr id="6" name="Содержимое 5" descr="PICT040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1857364"/>
            <a:ext cx="4343400" cy="3733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PICT0395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304800" y="1857364"/>
            <a:ext cx="4191000" cy="3676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00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02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02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714356"/>
            <a:ext cx="714380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25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Наша  школьная  жизнь!</vt:lpstr>
      <vt:lpstr>Слайд 2</vt:lpstr>
      <vt:lpstr>Слайд 3</vt:lpstr>
      <vt:lpstr>Наши  любимые  мамочки!</vt:lpstr>
      <vt:lpstr>Голуби  мира  и  счастья</vt:lpstr>
      <vt:lpstr>Поздравляем  ветеранов!</vt:lpstr>
      <vt:lpstr>Слайд 7</vt:lpstr>
      <vt:lpstr>Слайд 8</vt:lpstr>
      <vt:lpstr>Слайд 9</vt:lpstr>
      <vt:lpstr>Слайд 10</vt:lpstr>
      <vt:lpstr>Слайд 11</vt:lpstr>
      <vt:lpstr>Мы  и готовить умеем!</vt:lpstr>
      <vt:lpstr>Мы любим свой класс!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 школьная  жизнь!</dc:title>
  <dc:creator>User</dc:creator>
  <cp:lastModifiedBy>Admin</cp:lastModifiedBy>
  <cp:revision>12</cp:revision>
  <dcterms:created xsi:type="dcterms:W3CDTF">2011-02-11T19:20:16Z</dcterms:created>
  <dcterms:modified xsi:type="dcterms:W3CDTF">2012-02-09T12:01:09Z</dcterms:modified>
</cp:coreProperties>
</file>