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7768D-166E-45CA-B583-713945D87ED9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8926D-86E2-4035-81A1-3A20EB66D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8926D-86E2-4035-81A1-3A20EB66DE1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31CD-FA67-4F74-B3D3-6470A645BE58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FE7E-C762-4BEB-B641-FDF2D960B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31CD-FA67-4F74-B3D3-6470A645BE58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FE7E-C762-4BEB-B641-FDF2D960B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31CD-FA67-4F74-B3D3-6470A645BE58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FE7E-C762-4BEB-B641-FDF2D960B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31CD-FA67-4F74-B3D3-6470A645BE58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FE7E-C762-4BEB-B641-FDF2D960B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31CD-FA67-4F74-B3D3-6470A645BE58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FE7E-C762-4BEB-B641-FDF2D960B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31CD-FA67-4F74-B3D3-6470A645BE58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FE7E-C762-4BEB-B641-FDF2D960B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31CD-FA67-4F74-B3D3-6470A645BE58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FE7E-C762-4BEB-B641-FDF2D960B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31CD-FA67-4F74-B3D3-6470A645BE58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FE7E-C762-4BEB-B641-FDF2D960B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31CD-FA67-4F74-B3D3-6470A645BE58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FE7E-C762-4BEB-B641-FDF2D960B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31CD-FA67-4F74-B3D3-6470A645BE58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FE7E-C762-4BEB-B641-FDF2D960B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31CD-FA67-4F74-B3D3-6470A645BE58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FE7E-C762-4BEB-B641-FDF2D960B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431CD-FA67-4F74-B3D3-6470A645BE58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9FE7E-C762-4BEB-B641-FDF2D960B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photo.qip.ru/users/elena-sabur/200632128/206982916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Святые- покровители животных</a:t>
            </a:r>
            <a:endParaRPr lang="ru-RU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>
              <a:solidFill>
                <a:schemeClr val="tx2">
                  <a:lumMod val="50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http://orientalcats.ru/images/all/IMG_05.jpg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664"/>
            <a:ext cx="5148064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5220072" y="548680"/>
            <a:ext cx="3923928" cy="609329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православии существует немало святых, считающихся покровителями животных. Хотя на Руси, вплоть до 20-века, в день </a:t>
            </a:r>
            <a:r>
              <a:rPr lang="ru-RU" i="1" dirty="0" err="1"/>
              <a:t>священномученика</a:t>
            </a:r>
            <a:r>
              <a:rPr lang="ru-RU" i="1" dirty="0"/>
              <a:t> </a:t>
            </a:r>
            <a:r>
              <a:rPr lang="ru-RU" i="1" dirty="0" err="1"/>
              <a:t>Афиногена</a:t>
            </a:r>
            <a:r>
              <a:rPr lang="ru-RU" dirty="0"/>
              <a:t> (29 июля по нов. </a:t>
            </a:r>
            <a:r>
              <a:rPr lang="ru-RU" dirty="0" err="1"/>
              <a:t>ст</a:t>
            </a:r>
            <a:r>
              <a:rPr lang="ru-RU" dirty="0"/>
              <a:t>) крестьяне приводили к церкви животных (домашний скот), где над ними читалось особое </a:t>
            </a:r>
            <a:r>
              <a:rPr lang="ru-RU" dirty="0" err="1"/>
              <a:t>последование</a:t>
            </a:r>
            <a:r>
              <a:rPr lang="ru-RU" dirty="0"/>
              <a:t> для их умножения и здравия. Поэтому</a:t>
            </a:r>
            <a:r>
              <a:rPr lang="ru-RU" i="1" dirty="0"/>
              <a:t> </a:t>
            </a:r>
            <a:r>
              <a:rPr lang="ru-RU" b="1" dirty="0" err="1" smtClean="0"/>
              <a:t>Афиноген</a:t>
            </a:r>
            <a:r>
              <a:rPr lang="ru-RU" dirty="0" smtClean="0"/>
              <a:t> </a:t>
            </a:r>
            <a:r>
              <a:rPr lang="ru-RU" dirty="0"/>
              <a:t>считался покровителем скота.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Святой Герасим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Грозный лев прислуживает святому Герасиму, арабская икона)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7" descr="http://orientalcats.ru/images/all/0304gerasim-jordan03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628800"/>
            <a:ext cx="396044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4581128"/>
            <a:ext cx="7092280" cy="22768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 России существовал замечательный обычай – «лошадиный праздник», который отмечали в день памяти святых великомучеников Флора и Лавра, покровителей лошадей. Лошадей со всей округи приводили к храмам, совершали торжественные молебны и кропили животных святой водой. Это исцеляло лошадей от болезней и делало их сильными и выносливыми. </a:t>
            </a:r>
            <a:endParaRPr lang="ru-RU" dirty="0"/>
          </a:p>
        </p:txBody>
      </p:sp>
      <p:pic>
        <p:nvPicPr>
          <p:cNvPr id="1026" name="Picture 2" descr="http://i042.radikal.ru/1101/c3/80f55d0d54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4653136"/>
          </a:xfrm>
          <a:prstGeom prst="rect">
            <a:avLst/>
          </a:prstGeom>
          <a:noFill/>
        </p:spPr>
      </p:pic>
      <p:pic>
        <p:nvPicPr>
          <p:cNvPr id="6" name="Рисунок 5" descr="http://orientalcats.ru/images/all/0_a145_21b8342f_X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365104"/>
            <a:ext cx="2339752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6288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Святая </a:t>
            </a:r>
            <a:r>
              <a:rPr lang="ru-RU" b="1" dirty="0"/>
              <a:t>Агафья</a:t>
            </a:r>
            <a:r>
              <a:rPr lang="ru-RU" dirty="0"/>
              <a:t> - мученица (покровительница домашнего скота), способствовала </a:t>
            </a:r>
            <a:r>
              <a:rPr lang="ru-RU" dirty="0" smtClean="0"/>
              <a:t>здоровью коров, кормилиц семей.</a:t>
            </a:r>
            <a:endParaRPr lang="ru-RU" dirty="0"/>
          </a:p>
        </p:txBody>
      </p:sp>
      <p:pic>
        <p:nvPicPr>
          <p:cNvPr id="5" name="Содержимое 4" descr="http://orientalcats.ru/images/all/P1010929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760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Изображение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705138"/>
            <a:ext cx="3203849" cy="5152862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b="1" dirty="0"/>
              <a:t>Святой Антонио </a:t>
            </a:r>
            <a:r>
              <a:rPr lang="ru-RU" b="1" dirty="0" err="1"/>
              <a:t>Абада</a:t>
            </a:r>
            <a:r>
              <a:rPr lang="ru-RU" i="1" dirty="0"/>
              <a:t> </a:t>
            </a:r>
            <a:r>
              <a:rPr lang="ru-RU" dirty="0"/>
              <a:t>жил в Египте в III-IV вв. и ухаживал за больными животными, даже хищниками.</a:t>
            </a:r>
          </a:p>
          <a:p>
            <a:endParaRPr lang="ru-RU" dirty="0"/>
          </a:p>
        </p:txBody>
      </p:sp>
      <p:pic>
        <p:nvPicPr>
          <p:cNvPr id="5" name="Содержимое 4" descr="http://orientalcats.ru/images/all/24770(1).jpeg"/>
          <p:cNvPicPr>
            <a:picLocks noGrp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004048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404664"/>
            <a:ext cx="3707904" cy="157018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Святой великомученик Георгий.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700808"/>
            <a:ext cx="4038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ПРИ ПЕРВОМ ВЫГОНЕ СКОТА ПАСТУХ ДОЛЖЕН ОБОЙТИ СТАДО С ИКОНОЙ СВЯТОГО ГЕОРГИЯ.</a:t>
            </a:r>
            <a:br>
              <a:rPr lang="ru-RU" dirty="0"/>
            </a:br>
            <a:r>
              <a:rPr lang="ru-RU" dirty="0"/>
              <a:t>6 мая на Руси справляют ЕГОРЬЕВ ДЕНЬ - так называется праздник в честь великомученика Георгия, одного из наиболее популярных христианских святых, героя многочисленных сказаний и песен.</a:t>
            </a:r>
          </a:p>
          <a:p>
            <a:endParaRPr lang="ru-RU" dirty="0"/>
          </a:p>
        </p:txBody>
      </p:sp>
      <p:pic>
        <p:nvPicPr>
          <p:cNvPr id="5" name="Содержимое 4" descr="http://orientalcats.ru/images/all/ib117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920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Святой Трифон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556792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Святой </a:t>
            </a:r>
            <a:r>
              <a:rPr lang="ru-RU" dirty="0"/>
              <a:t>Трифон силой своей молитвы </a:t>
            </a:r>
            <a:r>
              <a:rPr lang="ru-RU" dirty="0" smtClean="0"/>
              <a:t>заставлял </a:t>
            </a:r>
            <a:r>
              <a:rPr lang="ru-RU" dirty="0"/>
              <a:t>уйти вредных насекомых, истреблявших хлебные злаки и опустошавших поля.</a:t>
            </a:r>
          </a:p>
          <a:p>
            <a:endParaRPr lang="ru-RU" dirty="0"/>
          </a:p>
        </p:txBody>
      </p:sp>
      <p:pic>
        <p:nvPicPr>
          <p:cNvPr id="5" name="Содержимое 4" descr="http://orientalcats.ru/images/all/000z245t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98" y="0"/>
            <a:ext cx="50040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196</Words>
  <Application>Microsoft Office PowerPoint</Application>
  <PresentationFormat>Экран (4:3)</PresentationFormat>
  <Paragraphs>12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Святые- покровители животных</vt:lpstr>
      <vt:lpstr>Слайд 2</vt:lpstr>
      <vt:lpstr>Святой Герасим</vt:lpstr>
      <vt:lpstr>Слайд 4</vt:lpstr>
      <vt:lpstr>Слайд 5</vt:lpstr>
      <vt:lpstr>Слайд 6</vt:lpstr>
      <vt:lpstr>Святой великомученик Георгий. </vt:lpstr>
      <vt:lpstr>Святой Трифон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Школа № 1</cp:lastModifiedBy>
  <cp:revision>9</cp:revision>
  <dcterms:created xsi:type="dcterms:W3CDTF">2012-10-22T12:11:06Z</dcterms:created>
  <dcterms:modified xsi:type="dcterms:W3CDTF">2012-10-27T07:16:18Z</dcterms:modified>
</cp:coreProperties>
</file>