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AE68C"/>
    <a:srgbClr val="6A0DE5"/>
    <a:srgbClr val="A818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6" autoAdjust="0"/>
  </p:normalViewPr>
  <p:slideViewPr>
    <p:cSldViewPr>
      <p:cViewPr varScale="1">
        <p:scale>
          <a:sx n="100" d="100"/>
          <a:sy n="100" d="100"/>
        </p:scale>
        <p:origin x="-210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785794"/>
            <a:ext cx="5186152" cy="26157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 период с 16 по 20 век исчезло свыше 250 видов и подвидов животных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715280"/>
            <a:ext cx="3271838" cy="714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03017"/>
            <a:ext cx="2987824" cy="295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140968"/>
            <a:ext cx="368413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15816" cy="238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781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Ежегодно выбрасываются  в атмосферу сотни миллионов тонн оксидов азота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7643834" y="6455736"/>
            <a:ext cx="52366" cy="1045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412776"/>
            <a:ext cx="8963472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6203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792728" y="1416184"/>
            <a:ext cx="4221088" cy="4646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Ежегодно вырубается и погибает от пожаров 11 млн.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га леса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6595" r="16595"/>
          <a:stretch>
            <a:fillRect/>
          </a:stretch>
        </p:blipFill>
        <p:spPr bwMode="auto">
          <a:xfrm>
            <a:off x="251520" y="-387424"/>
            <a:ext cx="5364088" cy="609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V="1">
            <a:off x="10715668" y="5357826"/>
            <a:ext cx="571504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Tm="5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04397" y="266376"/>
            <a:ext cx="4105979" cy="357322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3AE68C"/>
                </a:solidFill>
              </a:rPr>
              <a:t>Ежегодно выводится из строя и превращается в бесплодную пустыню 6 млн. га плодородных  земель</a:t>
            </a:r>
            <a:endParaRPr lang="ru-RU" sz="3200" dirty="0">
              <a:solidFill>
                <a:srgbClr val="3AE68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52" cy="4559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1960" y="3840163"/>
            <a:ext cx="2003844" cy="301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4578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043758" cy="17859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отходов – одна из самых важных проблем человечества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2448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 descr="C:\Users\Таня\Desktop\Новая папка\4255655-R3L8T8D-600-forest2-4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032448" cy="5052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4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7933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Выдающийся физик Нильс Бор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еще в прошлом веке сказал: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«Человечество не погибнет в атомном кошмаре,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оно захлебнётся в собственных отходах»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Таня\Desktop\Новая папка\Musornye_svalki_so_vsego_mira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95936" y="2348880"/>
            <a:ext cx="4939749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4" name="Picture 2" descr="C:\Users\Таня\Desktop\Новая папка\bor1-252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810663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239000" cy="4846320"/>
          </a:xfrm>
        </p:spPr>
        <p:txBody>
          <a:bodyPr/>
          <a:lstStyle/>
          <a:p>
            <a:r>
              <a:rPr lang="ru-RU" sz="1800" b="1" dirty="0" smtClean="0"/>
              <a:t>В Тихом океане существует два </a:t>
            </a:r>
          </a:p>
          <a:p>
            <a:r>
              <a:rPr lang="ru-RU" sz="1800" b="1" dirty="0" smtClean="0"/>
              <a:t>мусорных острова.</a:t>
            </a:r>
          </a:p>
          <a:p>
            <a:r>
              <a:rPr lang="ru-RU" sz="1800" b="1" dirty="0" smtClean="0"/>
              <a:t>Площадь одного из них составляет 1,8 млн. кв. км, </a:t>
            </a:r>
          </a:p>
          <a:p>
            <a:r>
              <a:rPr lang="ru-RU" sz="1800" b="1" dirty="0" smtClean="0"/>
              <a:t>что сопоставимо с  территорией трех Францией . </a:t>
            </a:r>
          </a:p>
          <a:p>
            <a:r>
              <a:rPr lang="ru-RU" sz="1800" b="1" dirty="0" smtClean="0"/>
              <a:t>По прогнозам экологов , через 10 лет количество мусора </a:t>
            </a:r>
          </a:p>
          <a:p>
            <a:r>
              <a:rPr lang="ru-RU" sz="1800" b="1" dirty="0" smtClean="0"/>
              <a:t>в океане  увеличится в 2 раза .</a:t>
            </a:r>
          </a:p>
          <a:p>
            <a:endParaRPr lang="ru-RU" dirty="0"/>
          </a:p>
        </p:txBody>
      </p:sp>
      <p:pic>
        <p:nvPicPr>
          <p:cNvPr id="4" name="Picture 2" descr="C:\Users\Таня\Desktop\Новая папка\citarum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996860" cy="3209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5" name="Picture 2" descr="C:\Users\Таня\Desktop\Новая папка\Seabedpol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816424" cy="4048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7239000" cy="4846320"/>
          </a:xfrm>
        </p:spPr>
        <p:txBody>
          <a:bodyPr/>
          <a:lstStyle/>
          <a:p>
            <a:r>
              <a:rPr lang="ru-RU" sz="2000" dirty="0" smtClean="0"/>
              <a:t>А  ещё один очень полезный совет дал </a:t>
            </a:r>
            <a:r>
              <a:rPr lang="ru-RU" sz="2000" dirty="0" err="1" smtClean="0"/>
              <a:t>Антуан</a:t>
            </a:r>
            <a:r>
              <a:rPr lang="ru-RU" sz="2000" dirty="0" smtClean="0"/>
              <a:t> де </a:t>
            </a:r>
            <a:r>
              <a:rPr lang="ru-RU" sz="2000" dirty="0" err="1" smtClean="0"/>
              <a:t>Сент</a:t>
            </a:r>
            <a:r>
              <a:rPr lang="ru-RU" sz="2000" dirty="0" smtClean="0"/>
              <a:t>- </a:t>
            </a:r>
            <a:r>
              <a:rPr lang="ru-RU" sz="2000" dirty="0" err="1" smtClean="0"/>
              <a:t>Экзюпери</a:t>
            </a:r>
            <a:r>
              <a:rPr lang="ru-RU" sz="2000" dirty="0" smtClean="0"/>
              <a:t> в сказке «Маленький принц»:</a:t>
            </a:r>
          </a:p>
          <a:p>
            <a:r>
              <a:rPr lang="ru-RU" sz="2000" dirty="0" smtClean="0"/>
              <a:t>"Встал поутру, умылся, привел себя в порядок - обязательно приведи в порядок свою планету».</a:t>
            </a:r>
          </a:p>
          <a:p>
            <a:r>
              <a:rPr lang="ru-RU" sz="2000" dirty="0" smtClean="0"/>
              <a:t>Думаю, всем нам очень хочется жить в чистом и красивом городе, поэтому нужно помнить: чисто не там, где убирают, а там, где не мусорят.</a:t>
            </a:r>
          </a:p>
          <a:p>
            <a:endParaRPr lang="ru-RU" dirty="0"/>
          </a:p>
        </p:txBody>
      </p:sp>
      <p:pic>
        <p:nvPicPr>
          <p:cNvPr id="4" name="Picture 2" descr="C:\Users\Таня\Desktop\Новая папка\x_5807db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78144"/>
            <a:ext cx="5616624" cy="4879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114</TotalTime>
  <Words>169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За период с 16 по 20 век исчезло свыше 250 видов и подвидов животных</vt:lpstr>
      <vt:lpstr>Ежегодно выбрасываются  в атмосферу сотни миллионов тонн оксидов азота</vt:lpstr>
      <vt:lpstr>Ежегодно вырубается и погибает от пожаров 11 млн.  га леса</vt:lpstr>
      <vt:lpstr>Ежегодно выводится из строя и превращается в бесплодную пустыню 6 млн. га плодородных  земель</vt:lpstr>
      <vt:lpstr>Проблема отходов – одна из самых важных проблем человечества </vt:lpstr>
      <vt:lpstr>Выдающийся физик Нильс Бор  еще в прошлом веке сказал:  «Человечество не погибнет в атомном кошмаре,  оно захлебнётся в собственных отходах» 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период с 16 по 20 век исчезло свыше 250видов и подвидов животных</dc:title>
  <cp:lastModifiedBy>user</cp:lastModifiedBy>
  <cp:revision>20</cp:revision>
  <dcterms:modified xsi:type="dcterms:W3CDTF">2013-01-03T06:37:42Z</dcterms:modified>
</cp:coreProperties>
</file>