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C3540-5BE3-450C-A68B-420A973FEF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D8182-96D1-4B10-BE91-8EF24E3963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56DB3-6B1C-4008-A926-473EB77BB3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22C9C-54C5-4811-B54B-6CE257BEFA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F49AF-C6CB-4D31-A351-698C6489D5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E99DD-5087-4442-9A07-6ABC85BE6E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10127-15B8-477E-ADD8-7FD506B5F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3FA8E-45CB-4046-84AF-4376940918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3B9E8-9E52-4A98-9DCC-6B0F5582FA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BFB1C-3EDC-4080-B06F-395AE29F49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4BAEF-E251-4C21-9E77-8DCD9F5B5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98747671-9296-4B69-8EBC-1FF612DF6D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Univer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Univer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Univer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Univer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Univer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Univer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Univer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Univer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142984"/>
            <a:ext cx="8643998" cy="1470025"/>
          </a:xfrm>
        </p:spPr>
        <p:txBody>
          <a:bodyPr/>
          <a:lstStyle/>
          <a:p>
            <a:r>
              <a:rPr lang="ru-RU" sz="6600" b="1" dirty="0" smtClean="0"/>
              <a:t>Картинный диктант № 10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886200"/>
            <a:ext cx="8286808" cy="1752600"/>
          </a:xfrm>
        </p:spPr>
        <p:txBody>
          <a:bodyPr/>
          <a:lstStyle/>
          <a:p>
            <a:r>
              <a:rPr lang="ru-RU" sz="3200" dirty="0" err="1" smtClean="0"/>
              <a:t>Перфилова</a:t>
            </a:r>
            <a:r>
              <a:rPr lang="ru-RU" sz="3200" dirty="0" smtClean="0"/>
              <a:t> Галина Борисовна</a:t>
            </a:r>
          </a:p>
          <a:p>
            <a:r>
              <a:rPr lang="ru-RU" sz="3200" dirty="0"/>
              <a:t>у</a:t>
            </a:r>
            <a:r>
              <a:rPr lang="ru-RU" sz="3200" dirty="0" smtClean="0"/>
              <a:t>читель начальных классов</a:t>
            </a:r>
          </a:p>
          <a:p>
            <a:r>
              <a:rPr lang="ru-RU" sz="3200" dirty="0" smtClean="0"/>
              <a:t>МОУ-СОШ № 17</a:t>
            </a:r>
          </a:p>
          <a:p>
            <a:r>
              <a:rPr lang="ru-RU" sz="3200" dirty="0" smtClean="0"/>
              <a:t>город Клин Московская область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b="1" dirty="0" smtClean="0">
                <a:solidFill>
                  <a:srgbClr val="FFFF00"/>
                </a:solidFill>
                <a:latin typeface="Monotype Corsiva" pitchFamily="66" charset="0"/>
              </a:rPr>
              <a:t>МОЛОДЦЫ!</a:t>
            </a:r>
            <a:endParaRPr lang="ru-RU" sz="8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8434" name="Picture 2" descr="C:\Documents and Settings\Admin\Мои документы\Мои рисунки\panda-spasib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812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81000"/>
            <a:ext cx="8715436" cy="1371600"/>
          </a:xfrm>
        </p:spPr>
        <p:txBody>
          <a:bodyPr/>
          <a:lstStyle/>
          <a:p>
            <a:r>
              <a:rPr lang="ru-RU" sz="3200" b="1" dirty="0" smtClean="0"/>
              <a:t>1. Выбери из слов (названий предметов) гласные буквы и запиши их.</a:t>
            </a:r>
            <a:endParaRPr lang="ru-RU" sz="3200" b="1" dirty="0"/>
          </a:p>
        </p:txBody>
      </p:sp>
      <p:pic>
        <p:nvPicPr>
          <p:cNvPr id="10242" name="Picture 2" descr="C:\Documents and Settings\Admin\Мои документы\Мои рисунки\0_57e08_6f774c8f_-1-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857364"/>
            <a:ext cx="4508433" cy="4591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Documents and Settings\Admin\Мои документы\Мои рисунки\Bel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42984"/>
            <a:ext cx="6334151" cy="4756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Documents and Settings\Admin\Мои документы\Мои рисунки\0_65d63_925944ca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14422"/>
            <a:ext cx="5842000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Admin\Мои документы\Мои рисунки\imgA06A_tm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6815166" cy="511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371600"/>
          </a:xfrm>
        </p:spPr>
        <p:txBody>
          <a:bodyPr/>
          <a:lstStyle/>
          <a:p>
            <a:r>
              <a:rPr lang="ru-RU" dirty="0" smtClean="0"/>
              <a:t>2. Запиши отгадки.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458200" cy="48101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Как </a:t>
            </a:r>
            <a:r>
              <a:rPr lang="ru-RU" dirty="0"/>
              <a:t>над речкой, над рекой </a:t>
            </a:r>
            <a:br>
              <a:rPr lang="ru-RU" dirty="0"/>
            </a:br>
            <a:r>
              <a:rPr lang="ru-RU" dirty="0"/>
              <a:t>Появился вдруг цветной </a:t>
            </a:r>
            <a:br>
              <a:rPr lang="ru-RU" dirty="0"/>
            </a:br>
            <a:r>
              <a:rPr lang="ru-RU" dirty="0"/>
              <a:t>Чудо мостик подвесной. </a:t>
            </a:r>
            <a:br>
              <a:rPr lang="ru-RU" dirty="0"/>
            </a:br>
            <a:endParaRPr lang="ru-RU" dirty="0"/>
          </a:p>
        </p:txBody>
      </p:sp>
      <p:pic>
        <p:nvPicPr>
          <p:cNvPr id="15362" name="Picture 2" descr="C:\Documents and Settings\Admin\Мои документы\Мои рисунки\cizgi-film-dunya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183377"/>
            <a:ext cx="3857652" cy="343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357166"/>
            <a:ext cx="7772400" cy="57388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По </a:t>
            </a:r>
            <a:r>
              <a:rPr lang="ru-RU" dirty="0"/>
              <a:t>городу дождик осенний гулял, </a:t>
            </a:r>
            <a:br>
              <a:rPr lang="ru-RU" dirty="0"/>
            </a:br>
            <a:r>
              <a:rPr lang="ru-RU" dirty="0"/>
              <a:t>Зеркальце дождик своё потерял. </a:t>
            </a:r>
            <a:br>
              <a:rPr lang="ru-RU" dirty="0"/>
            </a:br>
            <a:r>
              <a:rPr lang="ru-RU" dirty="0"/>
              <a:t>Зеркальце то на асфальте лежит, </a:t>
            </a:r>
            <a:br>
              <a:rPr lang="ru-RU" dirty="0"/>
            </a:br>
            <a:r>
              <a:rPr lang="ru-RU" dirty="0"/>
              <a:t>Ветер подует - оно задрожит.</a:t>
            </a:r>
          </a:p>
        </p:txBody>
      </p:sp>
      <p:pic>
        <p:nvPicPr>
          <p:cNvPr id="16386" name="Picture 2" descr="C:\Documents and Settings\Admin\Мои документы\Мои рисунки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928934"/>
            <a:ext cx="4786346" cy="3589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В </a:t>
            </a:r>
            <a:r>
              <a:rPr lang="ru-RU" dirty="0"/>
              <a:t>огороде - жёлтый мяч. </a:t>
            </a:r>
            <a:br>
              <a:rPr lang="ru-RU" dirty="0"/>
            </a:br>
            <a:r>
              <a:rPr lang="ru-RU" dirty="0"/>
              <a:t>Только не бежит он вскачь, </a:t>
            </a:r>
            <a:br>
              <a:rPr lang="ru-RU" dirty="0"/>
            </a:br>
            <a:r>
              <a:rPr lang="ru-RU" dirty="0"/>
              <a:t>Он как полная луна. </a:t>
            </a:r>
            <a:br>
              <a:rPr lang="ru-RU" dirty="0"/>
            </a:br>
            <a:r>
              <a:rPr lang="ru-RU" dirty="0"/>
              <a:t>Вкусные в нём семена. </a:t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 descr="C:\Documents and Settings\Admin\Мои документы\Мои рисунки\0_1a148_8d11b7d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714620"/>
            <a:ext cx="3571900" cy="3744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458200" cy="1181120"/>
          </a:xfrm>
        </p:spPr>
        <p:txBody>
          <a:bodyPr/>
          <a:lstStyle/>
          <a:p>
            <a:r>
              <a:rPr lang="en-US" sz="3200" dirty="0" smtClean="0"/>
              <a:t>3</a:t>
            </a:r>
            <a:r>
              <a:rPr lang="ru-RU" sz="3200" dirty="0" smtClean="0"/>
              <a:t>. Запиши предложения.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Мне </a:t>
            </a:r>
            <a:r>
              <a:rPr lang="ru-RU" sz="5400" dirty="0" smtClean="0"/>
              <a:t>семь лет. Я учусь в </a:t>
            </a:r>
            <a:endParaRPr lang="ru-RU" sz="5400" dirty="0"/>
          </a:p>
        </p:txBody>
      </p:sp>
      <p:pic>
        <p:nvPicPr>
          <p:cNvPr id="17412" name="Picture 4" descr="C:\Documents and Settings\Admin\Мои документы\Мои рисунки\544541-a4fed2e385b2962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500306"/>
            <a:ext cx="6357966" cy="4212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ртинный диктант № 1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Картинный диктант № 10</Template>
  <TotalTime>161</TotalTime>
  <Words>65</Words>
  <Application>Microsoft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Картинный диктант № 10</vt:lpstr>
      <vt:lpstr>Картинный диктант № 10</vt:lpstr>
      <vt:lpstr>1. Выбери из слов (названий предметов) гласные буквы и запиши их.</vt:lpstr>
      <vt:lpstr>Слайд 3</vt:lpstr>
      <vt:lpstr>Слайд 4</vt:lpstr>
      <vt:lpstr>Слайд 5</vt:lpstr>
      <vt:lpstr>2. Запиши отгадки.</vt:lpstr>
      <vt:lpstr>Слайд 7</vt:lpstr>
      <vt:lpstr>Слайд 8</vt:lpstr>
      <vt:lpstr>3. Запиши предложения.  Мне семь лет. Я учусь в </vt:lpstr>
      <vt:lpstr>МОЛОДЦЫ!</vt:lpstr>
    </vt:vector>
  </TitlesOfParts>
  <Manager/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Картинный диктант № 10</dc:title>
  <dc:subject/>
  <dc:creator>Admin</dc:creator>
  <cp:keywords>exciting online presentation communicate impactful exchange information broadcast collaborate on-screen projector white</cp:keywords>
  <dc:description>Use this template for creative presentations on any internet related topics.</dc:description>
  <cp:lastModifiedBy>XTreme</cp:lastModifiedBy>
  <cp:revision>17</cp:revision>
  <dcterms:created xsi:type="dcterms:W3CDTF">2011-12-07T16:10:42Z</dcterms:created>
  <dcterms:modified xsi:type="dcterms:W3CDTF">2011-12-09T06:26:52Z</dcterms:modified>
  <cp:category>Internet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Universal WWW</vt:lpwstr>
  </property>
  <property fmtid="{D5CDD505-2E9C-101B-9397-08002B2CF9AE}" pid="3" name="Style">
    <vt:lpwstr>S</vt:lpwstr>
  </property>
  <property fmtid="{D5CDD505-2E9C-101B-9397-08002B2CF9AE}" pid="4" name="Folder">
    <vt:lpwstr>Internet</vt:lpwstr>
  </property>
  <property fmtid="{D5CDD505-2E9C-101B-9397-08002B2CF9AE}" pid="5" name="Attribution">
    <vt:lpwstr>Copyright © 2003 KMT Software, Inc.</vt:lpwstr>
  </property>
</Properties>
</file>