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80D0B-FE3D-44B2-97E3-5B858A098E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0E02A-AEAC-4CD6-AE91-C5DDB388C6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65549-21DD-4670-B684-475A3142C2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A3DED-4B00-43CD-B6DC-66FCF8E88B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29515-25A6-47CC-BC75-CE00079F20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89921-107C-42EA-A968-42829E48DD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04B88-5117-4B3B-934A-BC904BBFB0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2E7EE-B9F7-41BC-8DC6-1DB53B487E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02606-18F7-4864-A3C9-F9E53544F3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6B731-6814-4BB2-A2F0-C97FF89FF0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C3AB9-F973-430E-BA57-8DE2DEAC7C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5A9659-CDF8-4910-BCDE-8236AB583BF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Картинный диктант № 7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596" y="3886200"/>
            <a:ext cx="8429684" cy="1752600"/>
          </a:xfrm>
        </p:spPr>
        <p:txBody>
          <a:bodyPr/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Перфилова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Галина Борисовна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МОУ-СОШ № 17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город Клин Московская область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Спиши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предложение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endParaRPr lang="ru-RU" sz="4800" b="1" dirty="0" smtClean="0"/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У папы пила. 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Он пилит сосну.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/>
          <a:lstStyle/>
          <a:p>
            <a:r>
              <a:rPr lang="ru-RU" sz="8800" b="1" i="1" dirty="0" smtClean="0">
                <a:solidFill>
                  <a:srgbClr val="FF0000"/>
                </a:solidFill>
                <a:latin typeface="Monotype Corsiva" pitchFamily="66" charset="0"/>
              </a:rPr>
              <a:t>МОЛОДЦЫ!</a:t>
            </a:r>
            <a:endParaRPr lang="ru-RU" sz="88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050" name="Picture 2" descr="D:\анимации\анимации\блестяшки 2\2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071678"/>
            <a:ext cx="4572032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Записать первую букву, с которой начинается слово.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анимации\анимации\аним 3\63434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71678"/>
            <a:ext cx="7241541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анимации\анимации\аним 3\cvet16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600994"/>
            <a:ext cx="3810000" cy="452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анимации\анимации\аним 3\0c3821a5a1a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7" y="2143116"/>
            <a:ext cx="3429025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анимации\анимации\аним 3\IMGP9513-cop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5993" y="1600200"/>
            <a:ext cx="6772014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анимации\анимации\блестяшки\1-web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643050"/>
            <a:ext cx="3571900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Запиши отгадки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Сидит дед,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В сто шуб одет.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Кто его раздевает,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Тот слёзы проливает.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8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928934"/>
            <a:ext cx="1976438" cy="2928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Лик пахучий,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хвост колючий.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D:\анимации\анимации\блестяшки 2\623611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928802"/>
            <a:ext cx="2928958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ветки в речку упадёт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не тонет, а плывёт.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7538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143116"/>
            <a:ext cx="368196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Картинный диктант № 7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Картинный диктант № 7</Template>
  <TotalTime>56</TotalTime>
  <Words>74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Картинный диктант № 7</vt:lpstr>
      <vt:lpstr>Картинный диктант № 7</vt:lpstr>
      <vt:lpstr>1. Записать первую букву, с которой начинается слово.</vt:lpstr>
      <vt:lpstr>Слайд 3</vt:lpstr>
      <vt:lpstr>Слайд 4</vt:lpstr>
      <vt:lpstr>Слайд 5</vt:lpstr>
      <vt:lpstr>Слайд 6</vt:lpstr>
      <vt:lpstr>2. Запиши отгадки</vt:lpstr>
      <vt:lpstr>Лик пахучий, А хвост колючий.  </vt:lpstr>
      <vt:lpstr>С ветки в речку упадёт  и не тонет, а плывёт.</vt:lpstr>
      <vt:lpstr>3. Спиши предложение.</vt:lpstr>
      <vt:lpstr>МОЛОДЦЫ!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Картинный диктант № 7</dc:title>
  <dc:creator>XTreme</dc:creator>
  <cp:lastModifiedBy>XTreme</cp:lastModifiedBy>
  <cp:revision>4</cp:revision>
  <dcterms:created xsi:type="dcterms:W3CDTF">2011-11-23T05:53:44Z</dcterms:created>
  <dcterms:modified xsi:type="dcterms:W3CDTF">2011-11-30T07:06:25Z</dcterms:modified>
</cp:coreProperties>
</file>