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155B137-14A6-4AF4-BE29-4FB91FF70FF4}" type="datetimeFigureOut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F1C293-AB4D-48FE-99D4-34D14FE0EC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194A1-2FC5-4D36-B01C-F601DA768997}" type="datetime1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3DDF4-0941-492C-84E6-F2B943434E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98EF1-08E6-4781-A53A-DD3B4755D6E7}" type="datetime1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BAD8C-F4AD-4DA6-8210-D4380E5FC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ABFF9-DE31-432A-8845-09C000493B55}" type="datetime1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DA3B3-CBF9-4A4F-B002-EC9F1C8E0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469D3-8620-455F-846C-CA4A0202072C}" type="datetime1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2DF5A-030B-48D1-B2F5-0D1C11035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FD0DE-F8CE-444A-B59D-B12FE42AFEBE}" type="datetime1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E403-C851-4ABB-AE18-86451B842B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E299F-98A3-4997-8EB7-622A15DAD7EC}" type="datetime1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0E4F7-0D8B-4675-85BA-7FDC0004A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B4E27-4662-4969-8387-EB32774463EC}" type="datetime1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070CD-C969-4557-BC4B-526BA365B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C71EC-7176-4C44-9BD1-C2AACB2BC17B}" type="datetime1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9122D-1402-4F76-9DBE-73C6E3AC49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A86E9-346C-425E-BE17-17BFCC16DC8E}" type="datetime1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E277-CCB0-49D7-AAA9-FFF4218FBF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0B3CC-E811-40D4-8CBF-38899B68F69F}" type="datetime1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3A78F-97EA-4839-86EE-51FEED7881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5F862-CD08-4E86-A3BD-C52F3A499B9B}" type="datetime1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C8124-7CF5-4D87-A7BA-C53608704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EB7B2-CD1A-4E70-8499-51FCB84424E5}" type="datetime1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26A7A8-2584-4256-95B7-CF7D7500A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Диктант № 6</a:t>
            </a: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2052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75" y="142875"/>
            <a:ext cx="150018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" y="214313"/>
            <a:ext cx="1357313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42875"/>
            <a:ext cx="150018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13" y="5715000"/>
            <a:ext cx="1500187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38" y="5786438"/>
            <a:ext cx="1357312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8" y="5715000"/>
            <a:ext cx="1500187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75" y="214313"/>
            <a:ext cx="150018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38" y="214313"/>
            <a:ext cx="1357312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2" descr="H:\Documents and Settings\Aida\Рабочий стол\НОвая ГРАФИКА сборник\КАРТИНКИ СБОРНИК_ школьные\hr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14313"/>
            <a:ext cx="150018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2" descr="H:\Documents and Settings\Aida\Рабочий стол\НОвая ГРАФИКА сборник\boy0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4000500"/>
            <a:ext cx="1627188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 descr="H:\Documents and Settings\Aida\Рабочий стол\НОвая ГРАФИКА сборник\КАРТИНКИ СБОРНИК_ школьные\c3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152944">
            <a:off x="4743450" y="5205413"/>
            <a:ext cx="8572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Запиши слоги.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19900" b="1" dirty="0" smtClean="0">
                <a:latin typeface="Times New Roman" pitchFamily="18" charset="0"/>
                <a:cs typeface="Times New Roman" pitchFamily="18" charset="0"/>
              </a:rPr>
              <a:t>ВА</a:t>
            </a:r>
            <a:endParaRPr lang="ru-RU" sz="199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1DD32F0-2C22-4D15-A5EE-29EFB1221947}" type="datetime1">
              <a:rPr lang="ru-RU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6FB0B8-2A7E-43B3-A1DC-236C79E71019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19900" b="1" dirty="0" smtClean="0">
                <a:latin typeface="Times New Roman" pitchFamily="18" charset="0"/>
                <a:cs typeface="Times New Roman" pitchFamily="18" charset="0"/>
              </a:rPr>
              <a:t>ТУ</a:t>
            </a:r>
            <a:endParaRPr lang="ru-RU" sz="19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B469D3-8620-455F-846C-CA4A0202072C}" type="datetime1">
              <a:rPr lang="ru-RU" smtClean="0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2DF5A-030B-48D1-B2F5-0D1C1103572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16600" b="1" dirty="0" smtClean="0">
                <a:latin typeface="Times New Roman" pitchFamily="18" charset="0"/>
                <a:cs typeface="Times New Roman" pitchFamily="18" charset="0"/>
              </a:rPr>
              <a:t>СКО</a:t>
            </a:r>
            <a:endParaRPr lang="ru-RU" sz="1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B469D3-8620-455F-846C-CA4A0202072C}" type="datetime1">
              <a:rPr lang="ru-RU" smtClean="0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2DF5A-030B-48D1-B2F5-0D1C1103572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16600" b="1" dirty="0" smtClean="0">
                <a:latin typeface="Times New Roman" pitchFamily="18" charset="0"/>
                <a:cs typeface="Times New Roman" pitchFamily="18" charset="0"/>
              </a:rPr>
              <a:t>ПРА</a:t>
            </a:r>
            <a:endParaRPr lang="ru-RU" sz="1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B469D3-8620-455F-846C-CA4A0202072C}" type="datetime1">
              <a:rPr lang="ru-RU" smtClean="0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2DF5A-030B-48D1-B2F5-0D1C1103572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Запиши слова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B469D3-8620-455F-846C-CA4A0202072C}" type="datetime1">
              <a:rPr lang="ru-RU" smtClean="0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2DF5A-030B-48D1-B2F5-0D1C1103572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16386" name="Picture 2" descr="H:\Загрузки\картинки\6b78932e9077bde3857c6e19b3140f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B469D3-8620-455F-846C-CA4A0202072C}" type="datetime1">
              <a:rPr lang="ru-RU" smtClean="0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2DF5A-030B-48D1-B2F5-0D1C1103572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17410" name="Picture 2" descr="H:\Загрузки\картинки\894_w640m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3671" y="1600200"/>
            <a:ext cx="6996658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B469D3-8620-455F-846C-CA4A0202072C}" type="datetime1">
              <a:rPr lang="ru-RU" smtClean="0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2DF5A-030B-48D1-B2F5-0D1C1103572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18434" name="Picture 2" descr="H:\Загрузки\картинки\000083752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548680"/>
            <a:ext cx="4838591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Запиши предложение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B469D3-8620-455F-846C-CA4A0202072C}" type="datetime1">
              <a:rPr lang="ru-RU" smtClean="0"/>
              <a:pPr>
                <a:defRPr/>
              </a:pPr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2DF5A-030B-48D1-B2F5-0D1C1103572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Тут                 и                  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Picture 3" descr="H:\Загрузки\картинки\0_6e0c2_c24bd922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996952"/>
            <a:ext cx="2376264" cy="1707778"/>
          </a:xfrm>
          <a:prstGeom prst="rect">
            <a:avLst/>
          </a:prstGeom>
          <a:noFill/>
        </p:spPr>
      </p:pic>
      <p:pic>
        <p:nvPicPr>
          <p:cNvPr id="19460" name="Picture 4" descr="H:\Загрузки\картинки\1219037400-shutterstock_160539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924944"/>
            <a:ext cx="2592288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нач.школа 8. Осень .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8. Осень .</Template>
  <TotalTime>11</TotalTime>
  <Words>64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нач.школа 8. Осень .</vt:lpstr>
      <vt:lpstr>Диктант № 6</vt:lpstr>
      <vt:lpstr>1. Запиши слоги.</vt:lpstr>
      <vt:lpstr>Слайд 3</vt:lpstr>
      <vt:lpstr>Слайд 4</vt:lpstr>
      <vt:lpstr>Слайд 5</vt:lpstr>
      <vt:lpstr>2. Запиши слова</vt:lpstr>
      <vt:lpstr>Слайд 7</vt:lpstr>
      <vt:lpstr>Слайд 8</vt:lpstr>
      <vt:lpstr>3. Запиши предложение.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Диктант № 6</dc:title>
  <dc:creator>xxx</dc:creator>
  <dc:description>http://aida.ucoz.ru</dc:description>
  <cp:lastModifiedBy>xxx</cp:lastModifiedBy>
  <cp:revision>2</cp:revision>
  <dcterms:created xsi:type="dcterms:W3CDTF">2011-10-30T13:35:49Z</dcterms:created>
  <dcterms:modified xsi:type="dcterms:W3CDTF">2011-10-30T13:47:19Z</dcterms:modified>
</cp:coreProperties>
</file>