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8EAA4-4ED3-460A-9DEA-EBB2155D3FFA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75D6C-89E4-4D7B-8431-11A531233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8A6B-D04B-4A16-B623-43A688E17DEF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D77-DD1E-43C6-A416-2CF5BD869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8D0C-1741-455F-BA4F-9669EE1555AA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806A-7BC9-4316-B828-5C64D515C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3E7D-55B1-47F5-AA68-128C2EE0B75D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A701-39CB-438F-83AE-B0B46C8B5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B7A98-948F-4B14-BF0B-8D66C07FBB03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07E5C-E16E-485F-A9EC-6E01B55CE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4DD7-88B8-482C-971C-8D466E2352D8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753D-15AA-462C-B953-A02160C25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CCBF1-ED51-484E-93DB-6BB001C5BBCC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630A-0272-4747-A167-DE071F7AE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2AB3A-CEDE-4B9A-B782-8048297CB45B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53D05-0968-49D5-95B3-23AD5674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99FC-BC5C-4405-B246-52089E142F12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A696F-22D1-41FC-B2A1-626FA502E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4E1A-49AF-4B80-9DAA-C8EF37EB8DF4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02158-CAE2-461F-B4CF-F0C395D97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EDCCD-55E8-49B7-9A7B-5D4840BC64B0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F8A7-40E9-4EEC-B361-B07A56D8F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B5A47F-61FE-442C-A9F4-6F31B803F74F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9CA18A-A8CB-4F38-954B-4F84A50D2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/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Диктант № 5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Запиши предложение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Запиши предложение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Тут                       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:\Загрузки\картинки\87b043c352b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5184576" cy="3296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Запиши заглавную и строчную буквы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ru-RU" sz="28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Запиши слова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:\Загрузки\картинки\0_5b77b_fe97316a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:\Загрузки\картинки\0dbdbd9a94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:\Загрузки\картинки\7b624167771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20081"/>
            <a:ext cx="60960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Диктант № 4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Диктант № 4</Template>
  <TotalTime>12</TotalTime>
  <Words>23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Диктант № 4</vt:lpstr>
      <vt:lpstr>Диктант № 5</vt:lpstr>
      <vt:lpstr>1. Запиши заглавную и строчную буквы</vt:lpstr>
      <vt:lpstr>Слайд 3</vt:lpstr>
      <vt:lpstr>Слайд 4</vt:lpstr>
      <vt:lpstr>Слайд 5</vt:lpstr>
      <vt:lpstr>Слайд 6</vt:lpstr>
      <vt:lpstr>2. Запиши слова</vt:lpstr>
      <vt:lpstr>Слайд 8</vt:lpstr>
      <vt:lpstr>Слайд 9</vt:lpstr>
      <vt:lpstr>3. Запиши предложение    3. Запиши предложение     Тут                        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Диктант № 5</dc:title>
  <dc:creator>xxx</dc:creator>
  <cp:lastModifiedBy>xxx</cp:lastModifiedBy>
  <cp:revision>2</cp:revision>
  <dcterms:created xsi:type="dcterms:W3CDTF">2011-10-30T12:56:35Z</dcterms:created>
  <dcterms:modified xsi:type="dcterms:W3CDTF">2011-10-30T13:09:25Z</dcterms:modified>
</cp:coreProperties>
</file>