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бпа" initials="бп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66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9-05T14:26:22.077" idx="1">
    <p:pos x="4232" y="3556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72771-F3DD-4283-AECA-E48B008FD194}" type="doc">
      <dgm:prSet loTypeId="urn:microsoft.com/office/officeart/2005/8/layout/hierarchy1" loCatId="hierarchy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DC8018-8834-4EB2-A05C-05B1E061231D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CFBB4E06-7E5F-4AEA-A57F-37696C186E36}" type="parTrans" cxnId="{B6E9638D-9F2B-49D8-B1D6-B986D1889636}">
      <dgm:prSet/>
      <dgm:spPr/>
      <dgm:t>
        <a:bodyPr/>
        <a:lstStyle/>
        <a:p>
          <a:endParaRPr lang="ru-RU"/>
        </a:p>
      </dgm:t>
    </dgm:pt>
    <dgm:pt modelId="{21A03708-904F-4ADC-B613-3871DD1ADCE7}" type="sibTrans" cxnId="{B6E9638D-9F2B-49D8-B1D6-B986D1889636}">
      <dgm:prSet/>
      <dgm:spPr/>
      <dgm:t>
        <a:bodyPr/>
        <a:lstStyle/>
        <a:p>
          <a:endParaRPr lang="ru-RU"/>
        </a:p>
      </dgm:t>
    </dgm:pt>
    <dgm:pt modelId="{8BA71EC1-4953-4527-8150-D937050C6718}">
      <dgm:prSet phldrT="[Текст]"/>
      <dgm:spPr/>
      <dgm:t>
        <a:bodyPr/>
        <a:lstStyle/>
        <a:p>
          <a:r>
            <a:rPr lang="ru-RU" dirty="0" smtClean="0"/>
            <a:t>6 </a:t>
          </a:r>
          <a:endParaRPr lang="ru-RU" dirty="0"/>
        </a:p>
      </dgm:t>
    </dgm:pt>
    <dgm:pt modelId="{3F609D3C-E895-4240-9D05-D994A35DC55E}" type="parTrans" cxnId="{F10801CB-75EB-4DDC-A253-EF8EFA8B4E12}">
      <dgm:prSet/>
      <dgm:spPr/>
      <dgm:t>
        <a:bodyPr/>
        <a:lstStyle/>
        <a:p>
          <a:endParaRPr lang="ru-RU" dirty="0"/>
        </a:p>
      </dgm:t>
    </dgm:pt>
    <dgm:pt modelId="{3F2DDAA5-453F-4D28-A1A3-542B068F423D}" type="sibTrans" cxnId="{F10801CB-75EB-4DDC-A253-EF8EFA8B4E12}">
      <dgm:prSet/>
      <dgm:spPr/>
      <dgm:t>
        <a:bodyPr/>
        <a:lstStyle/>
        <a:p>
          <a:endParaRPr lang="ru-RU"/>
        </a:p>
      </dgm:t>
    </dgm:pt>
    <dgm:pt modelId="{E1259D2B-D987-445F-91A6-0CC7123EF9B7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B3EFC50F-9DC8-4023-A87A-266345331F6C}" type="parTrans" cxnId="{274316A1-0159-458B-AC6A-F15F1BCE2552}">
      <dgm:prSet/>
      <dgm:spPr/>
      <dgm:t>
        <a:bodyPr/>
        <a:lstStyle/>
        <a:p>
          <a:endParaRPr lang="ru-RU" dirty="0"/>
        </a:p>
      </dgm:t>
    </dgm:pt>
    <dgm:pt modelId="{E3DC9028-77AF-4F61-9FC3-A84EF20BD76B}" type="sibTrans" cxnId="{274316A1-0159-458B-AC6A-F15F1BCE2552}">
      <dgm:prSet/>
      <dgm:spPr/>
      <dgm:t>
        <a:bodyPr/>
        <a:lstStyle/>
        <a:p>
          <a:endParaRPr lang="ru-RU"/>
        </a:p>
      </dgm:t>
    </dgm:pt>
    <dgm:pt modelId="{0ED5DE73-0199-4B71-B520-8F825E885507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AA3E33BD-CA67-4F24-88BD-10B3DFE7CEA9}" type="parTrans" cxnId="{36CDE7AD-D8C7-4DC5-B4EE-D71696AD4246}">
      <dgm:prSet/>
      <dgm:spPr/>
      <dgm:t>
        <a:bodyPr/>
        <a:lstStyle/>
        <a:p>
          <a:endParaRPr lang="ru-RU" dirty="0"/>
        </a:p>
      </dgm:t>
    </dgm:pt>
    <dgm:pt modelId="{3997D5AF-AB3D-4856-ADA2-1A40BC6F6C0B}" type="sibTrans" cxnId="{36CDE7AD-D8C7-4DC5-B4EE-D71696AD4246}">
      <dgm:prSet/>
      <dgm:spPr/>
      <dgm:t>
        <a:bodyPr/>
        <a:lstStyle/>
        <a:p>
          <a:endParaRPr lang="ru-RU"/>
        </a:p>
      </dgm:t>
    </dgm:pt>
    <dgm:pt modelId="{86969762-A39E-483D-8ECF-BA2305EE9967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54BE7EEA-458B-48EA-9C61-0AFB47028380}" type="parTrans" cxnId="{63298B99-DAF2-41AA-8F0F-A00636DA4085}">
      <dgm:prSet/>
      <dgm:spPr/>
      <dgm:t>
        <a:bodyPr/>
        <a:lstStyle/>
        <a:p>
          <a:endParaRPr lang="ru-RU" dirty="0"/>
        </a:p>
      </dgm:t>
    </dgm:pt>
    <dgm:pt modelId="{B39B75BC-F007-42B7-AFF0-4E89A6228460}" type="sibTrans" cxnId="{63298B99-DAF2-41AA-8F0F-A00636DA4085}">
      <dgm:prSet/>
      <dgm:spPr/>
      <dgm:t>
        <a:bodyPr/>
        <a:lstStyle/>
        <a:p>
          <a:endParaRPr lang="ru-RU"/>
        </a:p>
      </dgm:t>
    </dgm:pt>
    <dgm:pt modelId="{058D582F-E78B-4991-8A81-CB143C8B0953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9CDF6A5-1C8B-420A-BE28-64C2A5DAC1F6}" type="parTrans" cxnId="{EF22663E-919E-40E4-BFD3-9898C0319FA0}">
      <dgm:prSet/>
      <dgm:spPr/>
      <dgm:t>
        <a:bodyPr/>
        <a:lstStyle/>
        <a:p>
          <a:endParaRPr lang="ru-RU" dirty="0"/>
        </a:p>
      </dgm:t>
    </dgm:pt>
    <dgm:pt modelId="{1280BE6E-6E7B-491C-BDAB-A018E97CF215}" type="sibTrans" cxnId="{EF22663E-919E-40E4-BFD3-9898C0319FA0}">
      <dgm:prSet/>
      <dgm:spPr/>
      <dgm:t>
        <a:bodyPr/>
        <a:lstStyle/>
        <a:p>
          <a:endParaRPr lang="ru-RU"/>
        </a:p>
      </dgm:t>
    </dgm:pt>
    <dgm:pt modelId="{A09A5142-39F7-4216-8FFC-72BC41EBBEA8}" type="pres">
      <dgm:prSet presAssocID="{F8D72771-F3DD-4283-AECA-E48B008FD194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A6A6292-9835-4C59-BC67-9D17228583B3}" type="pres">
      <dgm:prSet presAssocID="{C3DC8018-8834-4EB2-A05C-05B1E061231D}" presName="hierRoot1" presStyleCnt="0"/>
      <dgm:spPr/>
    </dgm:pt>
    <dgm:pt modelId="{A41D3F10-FCE7-401E-8483-E65091D0E8B2}" type="pres">
      <dgm:prSet presAssocID="{C3DC8018-8834-4EB2-A05C-05B1E061231D}" presName="composite" presStyleCnt="0"/>
      <dgm:spPr/>
    </dgm:pt>
    <dgm:pt modelId="{9FC655BC-F244-45DC-8A37-7139EF4D1515}" type="pres">
      <dgm:prSet presAssocID="{C3DC8018-8834-4EB2-A05C-05B1E061231D}" presName="background" presStyleLbl="node0" presStyleIdx="0" presStyleCnt="1"/>
      <dgm:spPr/>
    </dgm:pt>
    <dgm:pt modelId="{ABF0575C-24F4-48A1-ABB2-D677298571C2}" type="pres">
      <dgm:prSet presAssocID="{C3DC8018-8834-4EB2-A05C-05B1E061231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68DF3C-DE84-43E6-898A-E84446437F91}" type="pres">
      <dgm:prSet presAssocID="{C3DC8018-8834-4EB2-A05C-05B1E061231D}" presName="hierChild2" presStyleCnt="0"/>
      <dgm:spPr/>
    </dgm:pt>
    <dgm:pt modelId="{5A60A6A2-D448-43CC-80A1-F19356F7125A}" type="pres">
      <dgm:prSet presAssocID="{3F609D3C-E895-4240-9D05-D994A35DC55E}" presName="Name10" presStyleLbl="parChTrans1D2" presStyleIdx="0" presStyleCnt="5"/>
      <dgm:spPr/>
      <dgm:t>
        <a:bodyPr/>
        <a:lstStyle/>
        <a:p>
          <a:endParaRPr lang="ru-RU"/>
        </a:p>
      </dgm:t>
    </dgm:pt>
    <dgm:pt modelId="{4F482366-5A93-468C-B245-F65417251111}" type="pres">
      <dgm:prSet presAssocID="{8BA71EC1-4953-4527-8150-D937050C6718}" presName="hierRoot2" presStyleCnt="0"/>
      <dgm:spPr/>
    </dgm:pt>
    <dgm:pt modelId="{4D74633A-6496-47BA-9A00-0D4A3260F2B2}" type="pres">
      <dgm:prSet presAssocID="{8BA71EC1-4953-4527-8150-D937050C6718}" presName="composite2" presStyleCnt="0"/>
      <dgm:spPr/>
    </dgm:pt>
    <dgm:pt modelId="{1521FAA5-AE3B-4A20-BC67-156C7381DAB6}" type="pres">
      <dgm:prSet presAssocID="{8BA71EC1-4953-4527-8150-D937050C6718}" presName="background2" presStyleLbl="node2" presStyleIdx="0" presStyleCnt="5"/>
      <dgm:spPr/>
    </dgm:pt>
    <dgm:pt modelId="{CB6BBD20-6111-4FF4-B46F-28908868E181}" type="pres">
      <dgm:prSet presAssocID="{8BA71EC1-4953-4527-8150-D937050C6718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A04E01-762A-4A99-B638-B095867A7271}" type="pres">
      <dgm:prSet presAssocID="{8BA71EC1-4953-4527-8150-D937050C6718}" presName="hierChild3" presStyleCnt="0"/>
      <dgm:spPr/>
    </dgm:pt>
    <dgm:pt modelId="{501EC11B-E53E-4334-9977-E1C336219CFC}" type="pres">
      <dgm:prSet presAssocID="{B3EFC50F-9DC8-4023-A87A-266345331F6C}" presName="Name10" presStyleLbl="parChTrans1D2" presStyleIdx="1" presStyleCnt="5"/>
      <dgm:spPr/>
      <dgm:t>
        <a:bodyPr/>
        <a:lstStyle/>
        <a:p>
          <a:endParaRPr lang="ru-RU"/>
        </a:p>
      </dgm:t>
    </dgm:pt>
    <dgm:pt modelId="{44B6E306-3109-4228-858D-9B401DFEBFB0}" type="pres">
      <dgm:prSet presAssocID="{E1259D2B-D987-445F-91A6-0CC7123EF9B7}" presName="hierRoot2" presStyleCnt="0"/>
      <dgm:spPr/>
    </dgm:pt>
    <dgm:pt modelId="{DE3BAB13-276B-4480-84EB-B53D7C1BEBB2}" type="pres">
      <dgm:prSet presAssocID="{E1259D2B-D987-445F-91A6-0CC7123EF9B7}" presName="composite2" presStyleCnt="0"/>
      <dgm:spPr/>
    </dgm:pt>
    <dgm:pt modelId="{CCA05155-6E60-46DE-9C0B-92BE8ABA55E1}" type="pres">
      <dgm:prSet presAssocID="{E1259D2B-D987-445F-91A6-0CC7123EF9B7}" presName="background2" presStyleLbl="node2" presStyleIdx="1" presStyleCnt="5"/>
      <dgm:spPr/>
    </dgm:pt>
    <dgm:pt modelId="{DEB27452-D50B-420B-9CE2-D7E28A4E1E98}" type="pres">
      <dgm:prSet presAssocID="{E1259D2B-D987-445F-91A6-0CC7123EF9B7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D7D84A-8D24-4C6F-B680-BD77C4DB9D9D}" type="pres">
      <dgm:prSet presAssocID="{E1259D2B-D987-445F-91A6-0CC7123EF9B7}" presName="hierChild3" presStyleCnt="0"/>
      <dgm:spPr/>
    </dgm:pt>
    <dgm:pt modelId="{BF3687AE-5A0A-495D-9AC2-2B9B3BEBB780}" type="pres">
      <dgm:prSet presAssocID="{AA3E33BD-CA67-4F24-88BD-10B3DFE7CEA9}" presName="Name10" presStyleLbl="parChTrans1D2" presStyleIdx="2" presStyleCnt="5"/>
      <dgm:spPr/>
      <dgm:t>
        <a:bodyPr/>
        <a:lstStyle/>
        <a:p>
          <a:endParaRPr lang="ru-RU"/>
        </a:p>
      </dgm:t>
    </dgm:pt>
    <dgm:pt modelId="{1CED29B7-8B07-4493-BDEC-7D30D2170E83}" type="pres">
      <dgm:prSet presAssocID="{0ED5DE73-0199-4B71-B520-8F825E885507}" presName="hierRoot2" presStyleCnt="0"/>
      <dgm:spPr/>
    </dgm:pt>
    <dgm:pt modelId="{320BD484-23FF-409F-A732-70A5C3176A88}" type="pres">
      <dgm:prSet presAssocID="{0ED5DE73-0199-4B71-B520-8F825E885507}" presName="composite2" presStyleCnt="0"/>
      <dgm:spPr/>
    </dgm:pt>
    <dgm:pt modelId="{8BD9582A-2055-4A84-AD0C-6D71078BAFC0}" type="pres">
      <dgm:prSet presAssocID="{0ED5DE73-0199-4B71-B520-8F825E885507}" presName="background2" presStyleLbl="node2" presStyleIdx="2" presStyleCnt="5"/>
      <dgm:spPr/>
    </dgm:pt>
    <dgm:pt modelId="{E1CA9762-8837-4A1C-8208-B382722F1768}" type="pres">
      <dgm:prSet presAssocID="{0ED5DE73-0199-4B71-B520-8F825E885507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342195-EDAF-44D3-9F26-BDEFEE83FEA0}" type="pres">
      <dgm:prSet presAssocID="{0ED5DE73-0199-4B71-B520-8F825E885507}" presName="hierChild3" presStyleCnt="0"/>
      <dgm:spPr/>
    </dgm:pt>
    <dgm:pt modelId="{675C3956-BCD8-41E9-8C23-66E301FBD9F1}" type="pres">
      <dgm:prSet presAssocID="{54BE7EEA-458B-48EA-9C61-0AFB47028380}" presName="Name10" presStyleLbl="parChTrans1D2" presStyleIdx="3" presStyleCnt="5"/>
      <dgm:spPr/>
      <dgm:t>
        <a:bodyPr/>
        <a:lstStyle/>
        <a:p>
          <a:endParaRPr lang="ru-RU"/>
        </a:p>
      </dgm:t>
    </dgm:pt>
    <dgm:pt modelId="{11BF4FBA-E53A-468A-90E5-7328E17E37A6}" type="pres">
      <dgm:prSet presAssocID="{86969762-A39E-483D-8ECF-BA2305EE9967}" presName="hierRoot2" presStyleCnt="0"/>
      <dgm:spPr/>
    </dgm:pt>
    <dgm:pt modelId="{5071BCDF-B8F6-4FD7-991D-4429E525E535}" type="pres">
      <dgm:prSet presAssocID="{86969762-A39E-483D-8ECF-BA2305EE9967}" presName="composite2" presStyleCnt="0"/>
      <dgm:spPr/>
    </dgm:pt>
    <dgm:pt modelId="{F17A5258-9CAB-4D70-9997-3014D0E2C4C8}" type="pres">
      <dgm:prSet presAssocID="{86969762-A39E-483D-8ECF-BA2305EE9967}" presName="background2" presStyleLbl="node2" presStyleIdx="3" presStyleCnt="5"/>
      <dgm:spPr/>
    </dgm:pt>
    <dgm:pt modelId="{22D99724-A7FF-4486-B4CF-BB4DD26C11AA}" type="pres">
      <dgm:prSet presAssocID="{86969762-A39E-483D-8ECF-BA2305EE9967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5AEF27-75F0-426F-B73C-175034A2CF22}" type="pres">
      <dgm:prSet presAssocID="{86969762-A39E-483D-8ECF-BA2305EE9967}" presName="hierChild3" presStyleCnt="0"/>
      <dgm:spPr/>
    </dgm:pt>
    <dgm:pt modelId="{A42EBE1C-ADB1-4FD8-9551-5E3F1731EF97}" type="pres">
      <dgm:prSet presAssocID="{69CDF6A5-1C8B-420A-BE28-64C2A5DAC1F6}" presName="Name10" presStyleLbl="parChTrans1D2" presStyleIdx="4" presStyleCnt="5"/>
      <dgm:spPr/>
      <dgm:t>
        <a:bodyPr/>
        <a:lstStyle/>
        <a:p>
          <a:endParaRPr lang="ru-RU"/>
        </a:p>
      </dgm:t>
    </dgm:pt>
    <dgm:pt modelId="{5C8FB286-D051-4DAF-950F-4091818AE1E1}" type="pres">
      <dgm:prSet presAssocID="{058D582F-E78B-4991-8A81-CB143C8B0953}" presName="hierRoot2" presStyleCnt="0"/>
      <dgm:spPr/>
    </dgm:pt>
    <dgm:pt modelId="{9BCE7B76-E56B-4C3A-97FB-E77DF9E1C3D2}" type="pres">
      <dgm:prSet presAssocID="{058D582F-E78B-4991-8A81-CB143C8B0953}" presName="composite2" presStyleCnt="0"/>
      <dgm:spPr/>
    </dgm:pt>
    <dgm:pt modelId="{9B6D990B-11AC-468A-A106-4C590F609CB7}" type="pres">
      <dgm:prSet presAssocID="{058D582F-E78B-4991-8A81-CB143C8B0953}" presName="background2" presStyleLbl="node2" presStyleIdx="4" presStyleCnt="5"/>
      <dgm:spPr/>
    </dgm:pt>
    <dgm:pt modelId="{921E3442-2B51-434D-81E5-197475412580}" type="pres">
      <dgm:prSet presAssocID="{058D582F-E78B-4991-8A81-CB143C8B0953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6D7B7A-7417-465E-B621-598980CDACEC}" type="pres">
      <dgm:prSet presAssocID="{058D582F-E78B-4991-8A81-CB143C8B0953}" presName="hierChild3" presStyleCnt="0"/>
      <dgm:spPr/>
    </dgm:pt>
  </dgm:ptLst>
  <dgm:cxnLst>
    <dgm:cxn modelId="{DEB73B26-E8D2-49E2-BF6C-D89049C7D8D1}" type="presOf" srcId="{54BE7EEA-458B-48EA-9C61-0AFB47028380}" destId="{675C3956-BCD8-41E9-8C23-66E301FBD9F1}" srcOrd="0" destOrd="0" presId="urn:microsoft.com/office/officeart/2005/8/layout/hierarchy1"/>
    <dgm:cxn modelId="{36CDE7AD-D8C7-4DC5-B4EE-D71696AD4246}" srcId="{C3DC8018-8834-4EB2-A05C-05B1E061231D}" destId="{0ED5DE73-0199-4B71-B520-8F825E885507}" srcOrd="2" destOrd="0" parTransId="{AA3E33BD-CA67-4F24-88BD-10B3DFE7CEA9}" sibTransId="{3997D5AF-AB3D-4856-ADA2-1A40BC6F6C0B}"/>
    <dgm:cxn modelId="{3273FAEF-4020-4FFB-9198-DD701E0A4585}" type="presOf" srcId="{F8D72771-F3DD-4283-AECA-E48B008FD194}" destId="{A09A5142-39F7-4216-8FFC-72BC41EBBEA8}" srcOrd="0" destOrd="0" presId="urn:microsoft.com/office/officeart/2005/8/layout/hierarchy1"/>
    <dgm:cxn modelId="{BA5A4FE2-92DD-445F-973A-CE39C8DE0E42}" type="presOf" srcId="{AA3E33BD-CA67-4F24-88BD-10B3DFE7CEA9}" destId="{BF3687AE-5A0A-495D-9AC2-2B9B3BEBB780}" srcOrd="0" destOrd="0" presId="urn:microsoft.com/office/officeart/2005/8/layout/hierarchy1"/>
    <dgm:cxn modelId="{77CFD188-FEB3-4B90-AEAA-17C6AF0BB0A0}" type="presOf" srcId="{058D582F-E78B-4991-8A81-CB143C8B0953}" destId="{921E3442-2B51-434D-81E5-197475412580}" srcOrd="0" destOrd="0" presId="urn:microsoft.com/office/officeart/2005/8/layout/hierarchy1"/>
    <dgm:cxn modelId="{D743F3F6-5068-4B2B-ABE7-ADE0118ADD45}" type="presOf" srcId="{8BA71EC1-4953-4527-8150-D937050C6718}" destId="{CB6BBD20-6111-4FF4-B46F-28908868E181}" srcOrd="0" destOrd="0" presId="urn:microsoft.com/office/officeart/2005/8/layout/hierarchy1"/>
    <dgm:cxn modelId="{FCA4E901-E1C3-4ADB-8448-A328D11AF61A}" type="presOf" srcId="{69CDF6A5-1C8B-420A-BE28-64C2A5DAC1F6}" destId="{A42EBE1C-ADB1-4FD8-9551-5E3F1731EF97}" srcOrd="0" destOrd="0" presId="urn:microsoft.com/office/officeart/2005/8/layout/hierarchy1"/>
    <dgm:cxn modelId="{63298B99-DAF2-41AA-8F0F-A00636DA4085}" srcId="{C3DC8018-8834-4EB2-A05C-05B1E061231D}" destId="{86969762-A39E-483D-8ECF-BA2305EE9967}" srcOrd="3" destOrd="0" parTransId="{54BE7EEA-458B-48EA-9C61-0AFB47028380}" sibTransId="{B39B75BC-F007-42B7-AFF0-4E89A6228460}"/>
    <dgm:cxn modelId="{19E8BF78-1B49-411D-82B4-D14E075B8167}" type="presOf" srcId="{B3EFC50F-9DC8-4023-A87A-266345331F6C}" destId="{501EC11B-E53E-4334-9977-E1C336219CFC}" srcOrd="0" destOrd="0" presId="urn:microsoft.com/office/officeart/2005/8/layout/hierarchy1"/>
    <dgm:cxn modelId="{274316A1-0159-458B-AC6A-F15F1BCE2552}" srcId="{C3DC8018-8834-4EB2-A05C-05B1E061231D}" destId="{E1259D2B-D987-445F-91A6-0CC7123EF9B7}" srcOrd="1" destOrd="0" parTransId="{B3EFC50F-9DC8-4023-A87A-266345331F6C}" sibTransId="{E3DC9028-77AF-4F61-9FC3-A84EF20BD76B}"/>
    <dgm:cxn modelId="{B6E9638D-9F2B-49D8-B1D6-B986D1889636}" srcId="{F8D72771-F3DD-4283-AECA-E48B008FD194}" destId="{C3DC8018-8834-4EB2-A05C-05B1E061231D}" srcOrd="0" destOrd="0" parTransId="{CFBB4E06-7E5F-4AEA-A57F-37696C186E36}" sibTransId="{21A03708-904F-4ADC-B613-3871DD1ADCE7}"/>
    <dgm:cxn modelId="{DA0E038D-AE53-47A7-B308-3D4FC0852BED}" type="presOf" srcId="{E1259D2B-D987-445F-91A6-0CC7123EF9B7}" destId="{DEB27452-D50B-420B-9CE2-D7E28A4E1E98}" srcOrd="0" destOrd="0" presId="urn:microsoft.com/office/officeart/2005/8/layout/hierarchy1"/>
    <dgm:cxn modelId="{5853DF83-35EE-403F-8515-8035C4F276BA}" type="presOf" srcId="{0ED5DE73-0199-4B71-B520-8F825E885507}" destId="{E1CA9762-8837-4A1C-8208-B382722F1768}" srcOrd="0" destOrd="0" presId="urn:microsoft.com/office/officeart/2005/8/layout/hierarchy1"/>
    <dgm:cxn modelId="{F1564380-B2FB-4FF5-949A-442C0303BBB7}" type="presOf" srcId="{86969762-A39E-483D-8ECF-BA2305EE9967}" destId="{22D99724-A7FF-4486-B4CF-BB4DD26C11AA}" srcOrd="0" destOrd="0" presId="urn:microsoft.com/office/officeart/2005/8/layout/hierarchy1"/>
    <dgm:cxn modelId="{EF22663E-919E-40E4-BFD3-9898C0319FA0}" srcId="{C3DC8018-8834-4EB2-A05C-05B1E061231D}" destId="{058D582F-E78B-4991-8A81-CB143C8B0953}" srcOrd="4" destOrd="0" parTransId="{69CDF6A5-1C8B-420A-BE28-64C2A5DAC1F6}" sibTransId="{1280BE6E-6E7B-491C-BDAB-A018E97CF215}"/>
    <dgm:cxn modelId="{5998D6B6-F094-4033-8975-0D0448B73D04}" type="presOf" srcId="{C3DC8018-8834-4EB2-A05C-05B1E061231D}" destId="{ABF0575C-24F4-48A1-ABB2-D677298571C2}" srcOrd="0" destOrd="0" presId="urn:microsoft.com/office/officeart/2005/8/layout/hierarchy1"/>
    <dgm:cxn modelId="{7B068BF6-BD49-442C-8E08-2C5432944F06}" type="presOf" srcId="{3F609D3C-E895-4240-9D05-D994A35DC55E}" destId="{5A60A6A2-D448-43CC-80A1-F19356F7125A}" srcOrd="0" destOrd="0" presId="urn:microsoft.com/office/officeart/2005/8/layout/hierarchy1"/>
    <dgm:cxn modelId="{F10801CB-75EB-4DDC-A253-EF8EFA8B4E12}" srcId="{C3DC8018-8834-4EB2-A05C-05B1E061231D}" destId="{8BA71EC1-4953-4527-8150-D937050C6718}" srcOrd="0" destOrd="0" parTransId="{3F609D3C-E895-4240-9D05-D994A35DC55E}" sibTransId="{3F2DDAA5-453F-4D28-A1A3-542B068F423D}"/>
    <dgm:cxn modelId="{F35D72B8-C369-4E3F-99EE-30BFCE7970E8}" type="presParOf" srcId="{A09A5142-39F7-4216-8FFC-72BC41EBBEA8}" destId="{CA6A6292-9835-4C59-BC67-9D17228583B3}" srcOrd="0" destOrd="0" presId="urn:microsoft.com/office/officeart/2005/8/layout/hierarchy1"/>
    <dgm:cxn modelId="{ABC45B50-A776-442C-A865-DEEB07DE75CA}" type="presParOf" srcId="{CA6A6292-9835-4C59-BC67-9D17228583B3}" destId="{A41D3F10-FCE7-401E-8483-E65091D0E8B2}" srcOrd="0" destOrd="0" presId="urn:microsoft.com/office/officeart/2005/8/layout/hierarchy1"/>
    <dgm:cxn modelId="{1E2DD092-30E7-4542-BF76-7AFC335B4982}" type="presParOf" srcId="{A41D3F10-FCE7-401E-8483-E65091D0E8B2}" destId="{9FC655BC-F244-45DC-8A37-7139EF4D1515}" srcOrd="0" destOrd="0" presId="urn:microsoft.com/office/officeart/2005/8/layout/hierarchy1"/>
    <dgm:cxn modelId="{955A1B67-D464-4DB3-A322-394A7D25991D}" type="presParOf" srcId="{A41D3F10-FCE7-401E-8483-E65091D0E8B2}" destId="{ABF0575C-24F4-48A1-ABB2-D677298571C2}" srcOrd="1" destOrd="0" presId="urn:microsoft.com/office/officeart/2005/8/layout/hierarchy1"/>
    <dgm:cxn modelId="{A0C4599B-61AE-481D-8A08-508EEF2C52C5}" type="presParOf" srcId="{CA6A6292-9835-4C59-BC67-9D17228583B3}" destId="{D668DF3C-DE84-43E6-898A-E84446437F91}" srcOrd="1" destOrd="0" presId="urn:microsoft.com/office/officeart/2005/8/layout/hierarchy1"/>
    <dgm:cxn modelId="{EC9FB6C5-9192-4FB9-810B-8F7C3079A678}" type="presParOf" srcId="{D668DF3C-DE84-43E6-898A-E84446437F91}" destId="{5A60A6A2-D448-43CC-80A1-F19356F7125A}" srcOrd="0" destOrd="0" presId="urn:microsoft.com/office/officeart/2005/8/layout/hierarchy1"/>
    <dgm:cxn modelId="{9FDAA23B-01F0-49BF-BD0C-7EE9CAA5851A}" type="presParOf" srcId="{D668DF3C-DE84-43E6-898A-E84446437F91}" destId="{4F482366-5A93-468C-B245-F65417251111}" srcOrd="1" destOrd="0" presId="urn:microsoft.com/office/officeart/2005/8/layout/hierarchy1"/>
    <dgm:cxn modelId="{F62B0F46-2739-44A6-8745-430F092D9EEA}" type="presParOf" srcId="{4F482366-5A93-468C-B245-F65417251111}" destId="{4D74633A-6496-47BA-9A00-0D4A3260F2B2}" srcOrd="0" destOrd="0" presId="urn:microsoft.com/office/officeart/2005/8/layout/hierarchy1"/>
    <dgm:cxn modelId="{589B26EA-03AC-4DC9-B018-D75896063FDC}" type="presParOf" srcId="{4D74633A-6496-47BA-9A00-0D4A3260F2B2}" destId="{1521FAA5-AE3B-4A20-BC67-156C7381DAB6}" srcOrd="0" destOrd="0" presId="urn:microsoft.com/office/officeart/2005/8/layout/hierarchy1"/>
    <dgm:cxn modelId="{695D03BB-338E-4347-9DFC-8239DF355CDF}" type="presParOf" srcId="{4D74633A-6496-47BA-9A00-0D4A3260F2B2}" destId="{CB6BBD20-6111-4FF4-B46F-28908868E181}" srcOrd="1" destOrd="0" presId="urn:microsoft.com/office/officeart/2005/8/layout/hierarchy1"/>
    <dgm:cxn modelId="{2634CE1F-53B8-49A0-9619-C5AB5162675E}" type="presParOf" srcId="{4F482366-5A93-468C-B245-F65417251111}" destId="{1FA04E01-762A-4A99-B638-B095867A7271}" srcOrd="1" destOrd="0" presId="urn:microsoft.com/office/officeart/2005/8/layout/hierarchy1"/>
    <dgm:cxn modelId="{8843AD87-462B-40AF-838D-43FAC8864C86}" type="presParOf" srcId="{D668DF3C-DE84-43E6-898A-E84446437F91}" destId="{501EC11B-E53E-4334-9977-E1C336219CFC}" srcOrd="2" destOrd="0" presId="urn:microsoft.com/office/officeart/2005/8/layout/hierarchy1"/>
    <dgm:cxn modelId="{682717B9-D3FD-427A-B6BC-0114C9C29553}" type="presParOf" srcId="{D668DF3C-DE84-43E6-898A-E84446437F91}" destId="{44B6E306-3109-4228-858D-9B401DFEBFB0}" srcOrd="3" destOrd="0" presId="urn:microsoft.com/office/officeart/2005/8/layout/hierarchy1"/>
    <dgm:cxn modelId="{0324D5A3-6CA4-4FD5-A5A6-B972FED8E42D}" type="presParOf" srcId="{44B6E306-3109-4228-858D-9B401DFEBFB0}" destId="{DE3BAB13-276B-4480-84EB-B53D7C1BEBB2}" srcOrd="0" destOrd="0" presId="urn:microsoft.com/office/officeart/2005/8/layout/hierarchy1"/>
    <dgm:cxn modelId="{67307214-D9C5-49CC-A6CD-D06799C0334B}" type="presParOf" srcId="{DE3BAB13-276B-4480-84EB-B53D7C1BEBB2}" destId="{CCA05155-6E60-46DE-9C0B-92BE8ABA55E1}" srcOrd="0" destOrd="0" presId="urn:microsoft.com/office/officeart/2005/8/layout/hierarchy1"/>
    <dgm:cxn modelId="{384550BA-DCD9-4DE9-A378-C3B5A60C0DC1}" type="presParOf" srcId="{DE3BAB13-276B-4480-84EB-B53D7C1BEBB2}" destId="{DEB27452-D50B-420B-9CE2-D7E28A4E1E98}" srcOrd="1" destOrd="0" presId="urn:microsoft.com/office/officeart/2005/8/layout/hierarchy1"/>
    <dgm:cxn modelId="{3FF76C25-CF23-4797-811D-6A7CC5CD7808}" type="presParOf" srcId="{44B6E306-3109-4228-858D-9B401DFEBFB0}" destId="{77D7D84A-8D24-4C6F-B680-BD77C4DB9D9D}" srcOrd="1" destOrd="0" presId="urn:microsoft.com/office/officeart/2005/8/layout/hierarchy1"/>
    <dgm:cxn modelId="{49C206B7-6FFD-42B3-8FA8-97BEBBA6A5A9}" type="presParOf" srcId="{D668DF3C-DE84-43E6-898A-E84446437F91}" destId="{BF3687AE-5A0A-495D-9AC2-2B9B3BEBB780}" srcOrd="4" destOrd="0" presId="urn:microsoft.com/office/officeart/2005/8/layout/hierarchy1"/>
    <dgm:cxn modelId="{C44C0045-63A5-491B-BD7C-5465FFB83B84}" type="presParOf" srcId="{D668DF3C-DE84-43E6-898A-E84446437F91}" destId="{1CED29B7-8B07-4493-BDEC-7D30D2170E83}" srcOrd="5" destOrd="0" presId="urn:microsoft.com/office/officeart/2005/8/layout/hierarchy1"/>
    <dgm:cxn modelId="{1C266907-14AE-4F49-9463-1540F6897A79}" type="presParOf" srcId="{1CED29B7-8B07-4493-BDEC-7D30D2170E83}" destId="{320BD484-23FF-409F-A732-70A5C3176A88}" srcOrd="0" destOrd="0" presId="urn:microsoft.com/office/officeart/2005/8/layout/hierarchy1"/>
    <dgm:cxn modelId="{C28DA6A6-4F60-414F-86C7-FB1EAC52625C}" type="presParOf" srcId="{320BD484-23FF-409F-A732-70A5C3176A88}" destId="{8BD9582A-2055-4A84-AD0C-6D71078BAFC0}" srcOrd="0" destOrd="0" presId="urn:microsoft.com/office/officeart/2005/8/layout/hierarchy1"/>
    <dgm:cxn modelId="{DEDB4F1D-C9D7-406D-ABB9-0DEE1C8EB24D}" type="presParOf" srcId="{320BD484-23FF-409F-A732-70A5C3176A88}" destId="{E1CA9762-8837-4A1C-8208-B382722F1768}" srcOrd="1" destOrd="0" presId="urn:microsoft.com/office/officeart/2005/8/layout/hierarchy1"/>
    <dgm:cxn modelId="{6AEF6F98-5599-4987-9B06-0BB22BB9B636}" type="presParOf" srcId="{1CED29B7-8B07-4493-BDEC-7D30D2170E83}" destId="{25342195-EDAF-44D3-9F26-BDEFEE83FEA0}" srcOrd="1" destOrd="0" presId="urn:microsoft.com/office/officeart/2005/8/layout/hierarchy1"/>
    <dgm:cxn modelId="{7BC788B7-D84D-47C7-BFF5-42833380475A}" type="presParOf" srcId="{D668DF3C-DE84-43E6-898A-E84446437F91}" destId="{675C3956-BCD8-41E9-8C23-66E301FBD9F1}" srcOrd="6" destOrd="0" presId="urn:microsoft.com/office/officeart/2005/8/layout/hierarchy1"/>
    <dgm:cxn modelId="{3B075C3F-108A-4459-98C0-73CDA9059ABF}" type="presParOf" srcId="{D668DF3C-DE84-43E6-898A-E84446437F91}" destId="{11BF4FBA-E53A-468A-90E5-7328E17E37A6}" srcOrd="7" destOrd="0" presId="urn:microsoft.com/office/officeart/2005/8/layout/hierarchy1"/>
    <dgm:cxn modelId="{3027B7B2-A46D-4531-B935-DAF6D4093E94}" type="presParOf" srcId="{11BF4FBA-E53A-468A-90E5-7328E17E37A6}" destId="{5071BCDF-B8F6-4FD7-991D-4429E525E535}" srcOrd="0" destOrd="0" presId="urn:microsoft.com/office/officeart/2005/8/layout/hierarchy1"/>
    <dgm:cxn modelId="{3FFB1B86-4948-453A-B0B7-B67438A42B77}" type="presParOf" srcId="{5071BCDF-B8F6-4FD7-991D-4429E525E535}" destId="{F17A5258-9CAB-4D70-9997-3014D0E2C4C8}" srcOrd="0" destOrd="0" presId="urn:microsoft.com/office/officeart/2005/8/layout/hierarchy1"/>
    <dgm:cxn modelId="{DC286CA9-03B5-42FD-A143-97E368E74233}" type="presParOf" srcId="{5071BCDF-B8F6-4FD7-991D-4429E525E535}" destId="{22D99724-A7FF-4486-B4CF-BB4DD26C11AA}" srcOrd="1" destOrd="0" presId="urn:microsoft.com/office/officeart/2005/8/layout/hierarchy1"/>
    <dgm:cxn modelId="{4BF34898-ED72-4697-AE6D-86A6016D2039}" type="presParOf" srcId="{11BF4FBA-E53A-468A-90E5-7328E17E37A6}" destId="{AF5AEF27-75F0-426F-B73C-175034A2CF22}" srcOrd="1" destOrd="0" presId="urn:microsoft.com/office/officeart/2005/8/layout/hierarchy1"/>
    <dgm:cxn modelId="{681A0A43-7620-4613-BC36-15BA4DC5A5A9}" type="presParOf" srcId="{D668DF3C-DE84-43E6-898A-E84446437F91}" destId="{A42EBE1C-ADB1-4FD8-9551-5E3F1731EF97}" srcOrd="8" destOrd="0" presId="urn:microsoft.com/office/officeart/2005/8/layout/hierarchy1"/>
    <dgm:cxn modelId="{0656B124-0823-4BA4-8007-630FEA356AEE}" type="presParOf" srcId="{D668DF3C-DE84-43E6-898A-E84446437F91}" destId="{5C8FB286-D051-4DAF-950F-4091818AE1E1}" srcOrd="9" destOrd="0" presId="urn:microsoft.com/office/officeart/2005/8/layout/hierarchy1"/>
    <dgm:cxn modelId="{475FFFDA-C001-428E-BEE5-E708178A913E}" type="presParOf" srcId="{5C8FB286-D051-4DAF-950F-4091818AE1E1}" destId="{9BCE7B76-E56B-4C3A-97FB-E77DF9E1C3D2}" srcOrd="0" destOrd="0" presId="urn:microsoft.com/office/officeart/2005/8/layout/hierarchy1"/>
    <dgm:cxn modelId="{EA15BE12-8749-4B9E-9F3C-6F85278274B0}" type="presParOf" srcId="{9BCE7B76-E56B-4C3A-97FB-E77DF9E1C3D2}" destId="{9B6D990B-11AC-468A-A106-4C590F609CB7}" srcOrd="0" destOrd="0" presId="urn:microsoft.com/office/officeart/2005/8/layout/hierarchy1"/>
    <dgm:cxn modelId="{B73E1556-8482-4CCC-A30C-3B7CB7FF8716}" type="presParOf" srcId="{9BCE7B76-E56B-4C3A-97FB-E77DF9E1C3D2}" destId="{921E3442-2B51-434D-81E5-197475412580}" srcOrd="1" destOrd="0" presId="urn:microsoft.com/office/officeart/2005/8/layout/hierarchy1"/>
    <dgm:cxn modelId="{1ECECB50-5488-4D2A-81FE-80880E916FCE}" type="presParOf" srcId="{5C8FB286-D051-4DAF-950F-4091818AE1E1}" destId="{416D7B7A-7417-465E-B621-598980CDACEC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5DA3FD-0185-4097-B4CB-9A733565503F}" type="doc">
      <dgm:prSet loTypeId="urn:microsoft.com/office/officeart/2005/8/layout/pyramid2" loCatId="pyramid" qsTypeId="urn:microsoft.com/office/officeart/2005/8/quickstyle/3d7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4C1E03D-49B0-4C63-9A5B-CF6FDBE007C8}">
      <dgm:prSet phldrT="[Текст]"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Однокоренные слова</a:t>
          </a:r>
          <a:endParaRPr lang="ru-RU" b="1" dirty="0">
            <a:solidFill>
              <a:srgbClr val="0066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2B1257-DA3F-4168-B653-99A634DBA86D}" type="parTrans" cxnId="{AA6D0859-CA13-46D6-A000-A374289591F8}">
      <dgm:prSet/>
      <dgm:spPr/>
      <dgm:t>
        <a:bodyPr/>
        <a:lstStyle/>
        <a:p>
          <a:endParaRPr lang="ru-RU"/>
        </a:p>
      </dgm:t>
    </dgm:pt>
    <dgm:pt modelId="{1B2A2FBE-0A76-4B71-9614-1C652977003D}" type="sibTrans" cxnId="{AA6D0859-CA13-46D6-A000-A374289591F8}">
      <dgm:prSet/>
      <dgm:spPr/>
      <dgm:t>
        <a:bodyPr/>
        <a:lstStyle/>
        <a:p>
          <a:endParaRPr lang="ru-RU"/>
        </a:p>
      </dgm:t>
    </dgm:pt>
    <dgm:pt modelId="{199DF244-F5E8-43F3-BF93-6FDE4DB0E824}">
      <dgm:prSet phldrT="[Текст]"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Синонимы лексические</a:t>
          </a:r>
          <a:endParaRPr lang="ru-RU" b="1" dirty="0">
            <a:solidFill>
              <a:srgbClr val="006600"/>
            </a:solidFill>
          </a:endParaRPr>
        </a:p>
      </dgm:t>
    </dgm:pt>
    <dgm:pt modelId="{72776252-FEA4-4CA9-A3BB-5AE8016EB537}" type="parTrans" cxnId="{D582A2E5-5BDC-4142-A457-202278F4BAF3}">
      <dgm:prSet/>
      <dgm:spPr/>
      <dgm:t>
        <a:bodyPr/>
        <a:lstStyle/>
        <a:p>
          <a:endParaRPr lang="ru-RU"/>
        </a:p>
      </dgm:t>
    </dgm:pt>
    <dgm:pt modelId="{614E76EC-72B0-4C85-98DB-B5F5B660B4F9}" type="sibTrans" cxnId="{D582A2E5-5BDC-4142-A457-202278F4BAF3}">
      <dgm:prSet/>
      <dgm:spPr/>
      <dgm:t>
        <a:bodyPr/>
        <a:lstStyle/>
        <a:p>
          <a:endParaRPr lang="ru-RU"/>
        </a:p>
      </dgm:t>
    </dgm:pt>
    <dgm:pt modelId="{1FB4F1C4-E06A-4205-B8BA-8393547ACBEA}">
      <dgm:prSet phldrT="[Текст]"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Синонимы текстовые</a:t>
          </a:r>
          <a:endParaRPr lang="ru-RU" b="1" dirty="0">
            <a:solidFill>
              <a:srgbClr val="006600"/>
            </a:solidFill>
          </a:endParaRPr>
        </a:p>
      </dgm:t>
    </dgm:pt>
    <dgm:pt modelId="{094DAF29-F0A0-4077-BB63-C7AE87667BE4}" type="parTrans" cxnId="{ACDD0181-D013-488D-8AA4-DCFC9E9A72B8}">
      <dgm:prSet/>
      <dgm:spPr/>
      <dgm:t>
        <a:bodyPr/>
        <a:lstStyle/>
        <a:p>
          <a:endParaRPr lang="ru-RU"/>
        </a:p>
      </dgm:t>
    </dgm:pt>
    <dgm:pt modelId="{0AF1901B-AB71-4E8D-AF58-A72874CE39F0}" type="sibTrans" cxnId="{ACDD0181-D013-488D-8AA4-DCFC9E9A72B8}">
      <dgm:prSet/>
      <dgm:spPr/>
      <dgm:t>
        <a:bodyPr/>
        <a:lstStyle/>
        <a:p>
          <a:endParaRPr lang="ru-RU"/>
        </a:p>
      </dgm:t>
    </dgm:pt>
    <dgm:pt modelId="{39852D81-98B4-4878-BAD1-A2A240C8FD31}">
      <dgm:prSet phldrT="[Текст]"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Описательный оборот</a:t>
          </a:r>
          <a:endParaRPr lang="ru-RU" b="1" dirty="0">
            <a:solidFill>
              <a:srgbClr val="006600"/>
            </a:solidFill>
          </a:endParaRPr>
        </a:p>
      </dgm:t>
    </dgm:pt>
    <dgm:pt modelId="{30FE5808-9E52-4F48-9A1A-38D81D9288CB}" type="parTrans" cxnId="{E040F43E-3A55-4C6A-87BD-E4972711F8AF}">
      <dgm:prSet/>
      <dgm:spPr/>
      <dgm:t>
        <a:bodyPr/>
        <a:lstStyle/>
        <a:p>
          <a:endParaRPr lang="ru-RU"/>
        </a:p>
      </dgm:t>
    </dgm:pt>
    <dgm:pt modelId="{33F68186-B949-44C7-B799-8923506D2C4B}" type="sibTrans" cxnId="{E040F43E-3A55-4C6A-87BD-E4972711F8AF}">
      <dgm:prSet/>
      <dgm:spPr/>
      <dgm:t>
        <a:bodyPr/>
        <a:lstStyle/>
        <a:p>
          <a:endParaRPr lang="ru-RU"/>
        </a:p>
      </dgm:t>
    </dgm:pt>
    <dgm:pt modelId="{E17A2A84-449A-4208-A60D-192CE213FB76}">
      <dgm:prSet phldrT="[Текст]"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Антонимы</a:t>
          </a:r>
          <a:endParaRPr lang="ru-RU" b="1" dirty="0">
            <a:solidFill>
              <a:srgbClr val="006600"/>
            </a:solidFill>
          </a:endParaRPr>
        </a:p>
      </dgm:t>
    </dgm:pt>
    <dgm:pt modelId="{F58667F8-269B-483F-829A-95D9FF3DE545}" type="parTrans" cxnId="{8115A6D0-9A80-42EC-9FB4-633961375F1A}">
      <dgm:prSet/>
      <dgm:spPr/>
      <dgm:t>
        <a:bodyPr/>
        <a:lstStyle/>
        <a:p>
          <a:endParaRPr lang="ru-RU"/>
        </a:p>
      </dgm:t>
    </dgm:pt>
    <dgm:pt modelId="{BBEB5A34-0AA7-404F-8F80-8560A6F4CE5B}" type="sibTrans" cxnId="{8115A6D0-9A80-42EC-9FB4-633961375F1A}">
      <dgm:prSet/>
      <dgm:spPr/>
      <dgm:t>
        <a:bodyPr/>
        <a:lstStyle/>
        <a:p>
          <a:endParaRPr lang="ru-RU"/>
        </a:p>
      </dgm:t>
    </dgm:pt>
    <dgm:pt modelId="{EE1F4E42-437E-4FF2-9AFD-8C60BF853CB9}">
      <dgm:prSet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Лексический повтор</a:t>
          </a:r>
          <a:endParaRPr lang="ru-RU" b="1" dirty="0">
            <a:solidFill>
              <a:srgbClr val="006600"/>
            </a:solidFill>
          </a:endParaRPr>
        </a:p>
      </dgm:t>
    </dgm:pt>
    <dgm:pt modelId="{F83742A4-41FE-42AC-AEBF-9794D9F1566A}" type="parTrans" cxnId="{A9480C10-83E3-4C8E-9BB0-2E71A4896C0D}">
      <dgm:prSet/>
      <dgm:spPr/>
      <dgm:t>
        <a:bodyPr/>
        <a:lstStyle/>
        <a:p>
          <a:endParaRPr lang="ru-RU"/>
        </a:p>
      </dgm:t>
    </dgm:pt>
    <dgm:pt modelId="{87443364-EE2C-4C69-80D3-0D01A79C3303}" type="sibTrans" cxnId="{A9480C10-83E3-4C8E-9BB0-2E71A4896C0D}">
      <dgm:prSet/>
      <dgm:spPr/>
      <dgm:t>
        <a:bodyPr/>
        <a:lstStyle/>
        <a:p>
          <a:endParaRPr lang="ru-RU"/>
        </a:p>
      </dgm:t>
    </dgm:pt>
    <dgm:pt modelId="{8561889D-F475-4813-AA50-F110A4697A25}" type="pres">
      <dgm:prSet presAssocID="{3D5DA3FD-0185-4097-B4CB-9A733565503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0839B56-2F78-4D90-97C0-4DE9BFDEC07D}" type="pres">
      <dgm:prSet presAssocID="{3D5DA3FD-0185-4097-B4CB-9A733565503F}" presName="pyramid" presStyleLbl="node1" presStyleIdx="0" presStyleCnt="1"/>
      <dgm:spPr/>
    </dgm:pt>
    <dgm:pt modelId="{949F87EE-28FF-4C64-9DD7-71FE92652123}" type="pres">
      <dgm:prSet presAssocID="{3D5DA3FD-0185-4097-B4CB-9A733565503F}" presName="theList" presStyleCnt="0"/>
      <dgm:spPr/>
    </dgm:pt>
    <dgm:pt modelId="{5F3C60D2-5BA2-4579-AC45-3368BE1736D0}" type="pres">
      <dgm:prSet presAssocID="{EE1F4E42-437E-4FF2-9AFD-8C60BF853CB9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F1D48-C652-4030-8EFD-467C24D4D6B9}" type="pres">
      <dgm:prSet presAssocID="{EE1F4E42-437E-4FF2-9AFD-8C60BF853CB9}" presName="aSpace" presStyleCnt="0"/>
      <dgm:spPr/>
    </dgm:pt>
    <dgm:pt modelId="{E42CBF40-24A8-43E9-8889-49619840C50F}" type="pres">
      <dgm:prSet presAssocID="{84C1E03D-49B0-4C63-9A5B-CF6FDBE007C8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026C6-3002-46BF-88F4-7A887BC1E632}" type="pres">
      <dgm:prSet presAssocID="{84C1E03D-49B0-4C63-9A5B-CF6FDBE007C8}" presName="aSpace" presStyleCnt="0"/>
      <dgm:spPr/>
    </dgm:pt>
    <dgm:pt modelId="{7683CDA8-1FF1-4552-A4F2-D956190EEC72}" type="pres">
      <dgm:prSet presAssocID="{199DF244-F5E8-43F3-BF93-6FDE4DB0E824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619DC-3FC4-41AF-AD66-36FC27371BB8}" type="pres">
      <dgm:prSet presAssocID="{199DF244-F5E8-43F3-BF93-6FDE4DB0E824}" presName="aSpace" presStyleCnt="0"/>
      <dgm:spPr/>
    </dgm:pt>
    <dgm:pt modelId="{0CB8FC9E-E1B2-4ABB-8311-F79AFB1AC0AF}" type="pres">
      <dgm:prSet presAssocID="{1FB4F1C4-E06A-4205-B8BA-8393547ACBEA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B41D17-5BCF-4484-870E-FC9D29AF17D3}" type="pres">
      <dgm:prSet presAssocID="{1FB4F1C4-E06A-4205-B8BA-8393547ACBEA}" presName="aSpace" presStyleCnt="0"/>
      <dgm:spPr/>
    </dgm:pt>
    <dgm:pt modelId="{21EB31FE-777F-4B0C-A1F6-F2A55F9F1453}" type="pres">
      <dgm:prSet presAssocID="{39852D81-98B4-4878-BAD1-A2A240C8FD31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EF3C2-EE69-4038-A7AB-AE6B341486F0}" type="pres">
      <dgm:prSet presAssocID="{39852D81-98B4-4878-BAD1-A2A240C8FD31}" presName="aSpace" presStyleCnt="0"/>
      <dgm:spPr/>
    </dgm:pt>
    <dgm:pt modelId="{1100A940-AC90-4EA3-9180-29963F91726A}" type="pres">
      <dgm:prSet presAssocID="{E17A2A84-449A-4208-A60D-192CE213FB76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2ECCB-DF11-43AA-8E2E-CF4A2635E99E}" type="pres">
      <dgm:prSet presAssocID="{E17A2A84-449A-4208-A60D-192CE213FB76}" presName="aSpace" presStyleCnt="0"/>
      <dgm:spPr/>
    </dgm:pt>
  </dgm:ptLst>
  <dgm:cxnLst>
    <dgm:cxn modelId="{D3235303-31F7-428E-954E-0D6B22880501}" type="presOf" srcId="{E17A2A84-449A-4208-A60D-192CE213FB76}" destId="{1100A940-AC90-4EA3-9180-29963F91726A}" srcOrd="0" destOrd="0" presId="urn:microsoft.com/office/officeart/2005/8/layout/pyramid2"/>
    <dgm:cxn modelId="{CA47C2C2-CB75-4575-B555-8D480D2035E7}" type="presOf" srcId="{84C1E03D-49B0-4C63-9A5B-CF6FDBE007C8}" destId="{E42CBF40-24A8-43E9-8889-49619840C50F}" srcOrd="0" destOrd="0" presId="urn:microsoft.com/office/officeart/2005/8/layout/pyramid2"/>
    <dgm:cxn modelId="{8115A6D0-9A80-42EC-9FB4-633961375F1A}" srcId="{3D5DA3FD-0185-4097-B4CB-9A733565503F}" destId="{E17A2A84-449A-4208-A60D-192CE213FB76}" srcOrd="5" destOrd="0" parTransId="{F58667F8-269B-483F-829A-95D9FF3DE545}" sibTransId="{BBEB5A34-0AA7-404F-8F80-8560A6F4CE5B}"/>
    <dgm:cxn modelId="{D582A2E5-5BDC-4142-A457-202278F4BAF3}" srcId="{3D5DA3FD-0185-4097-B4CB-9A733565503F}" destId="{199DF244-F5E8-43F3-BF93-6FDE4DB0E824}" srcOrd="2" destOrd="0" parTransId="{72776252-FEA4-4CA9-A3BB-5AE8016EB537}" sibTransId="{614E76EC-72B0-4C85-98DB-B5F5B660B4F9}"/>
    <dgm:cxn modelId="{AA6D0859-CA13-46D6-A000-A374289591F8}" srcId="{3D5DA3FD-0185-4097-B4CB-9A733565503F}" destId="{84C1E03D-49B0-4C63-9A5B-CF6FDBE007C8}" srcOrd="1" destOrd="0" parTransId="{CF2B1257-DA3F-4168-B653-99A634DBA86D}" sibTransId="{1B2A2FBE-0A76-4B71-9614-1C652977003D}"/>
    <dgm:cxn modelId="{4E59C1ED-E989-46A4-B81E-1D72AF119056}" type="presOf" srcId="{39852D81-98B4-4878-BAD1-A2A240C8FD31}" destId="{21EB31FE-777F-4B0C-A1F6-F2A55F9F1453}" srcOrd="0" destOrd="0" presId="urn:microsoft.com/office/officeart/2005/8/layout/pyramid2"/>
    <dgm:cxn modelId="{ACDD0181-D013-488D-8AA4-DCFC9E9A72B8}" srcId="{3D5DA3FD-0185-4097-B4CB-9A733565503F}" destId="{1FB4F1C4-E06A-4205-B8BA-8393547ACBEA}" srcOrd="3" destOrd="0" parTransId="{094DAF29-F0A0-4077-BB63-C7AE87667BE4}" sibTransId="{0AF1901B-AB71-4E8D-AF58-A72874CE39F0}"/>
    <dgm:cxn modelId="{E040F43E-3A55-4C6A-87BD-E4972711F8AF}" srcId="{3D5DA3FD-0185-4097-B4CB-9A733565503F}" destId="{39852D81-98B4-4878-BAD1-A2A240C8FD31}" srcOrd="4" destOrd="0" parTransId="{30FE5808-9E52-4F48-9A1A-38D81D9288CB}" sibTransId="{33F68186-B949-44C7-B799-8923506D2C4B}"/>
    <dgm:cxn modelId="{6BB2538D-BA1B-485A-A0DF-1898E40F8276}" type="presOf" srcId="{199DF244-F5E8-43F3-BF93-6FDE4DB0E824}" destId="{7683CDA8-1FF1-4552-A4F2-D956190EEC72}" srcOrd="0" destOrd="0" presId="urn:microsoft.com/office/officeart/2005/8/layout/pyramid2"/>
    <dgm:cxn modelId="{A9480C10-83E3-4C8E-9BB0-2E71A4896C0D}" srcId="{3D5DA3FD-0185-4097-B4CB-9A733565503F}" destId="{EE1F4E42-437E-4FF2-9AFD-8C60BF853CB9}" srcOrd="0" destOrd="0" parTransId="{F83742A4-41FE-42AC-AEBF-9794D9F1566A}" sibTransId="{87443364-EE2C-4C69-80D3-0D01A79C3303}"/>
    <dgm:cxn modelId="{800575FE-9966-4668-8454-D88025333901}" type="presOf" srcId="{3D5DA3FD-0185-4097-B4CB-9A733565503F}" destId="{8561889D-F475-4813-AA50-F110A4697A25}" srcOrd="0" destOrd="0" presId="urn:microsoft.com/office/officeart/2005/8/layout/pyramid2"/>
    <dgm:cxn modelId="{502E8716-7C48-45F6-AF47-4800F904CCCA}" type="presOf" srcId="{EE1F4E42-437E-4FF2-9AFD-8C60BF853CB9}" destId="{5F3C60D2-5BA2-4579-AC45-3368BE1736D0}" srcOrd="0" destOrd="0" presId="urn:microsoft.com/office/officeart/2005/8/layout/pyramid2"/>
    <dgm:cxn modelId="{F60ADF06-DE72-423E-B433-B56FC841EB97}" type="presOf" srcId="{1FB4F1C4-E06A-4205-B8BA-8393547ACBEA}" destId="{0CB8FC9E-E1B2-4ABB-8311-F79AFB1AC0AF}" srcOrd="0" destOrd="0" presId="urn:microsoft.com/office/officeart/2005/8/layout/pyramid2"/>
    <dgm:cxn modelId="{4BFF969B-E5C9-4695-AC6D-8707A2CF2D4B}" type="presParOf" srcId="{8561889D-F475-4813-AA50-F110A4697A25}" destId="{10839B56-2F78-4D90-97C0-4DE9BFDEC07D}" srcOrd="0" destOrd="0" presId="urn:microsoft.com/office/officeart/2005/8/layout/pyramid2"/>
    <dgm:cxn modelId="{906FDC55-565E-43ED-A9BF-07CD2443FBCE}" type="presParOf" srcId="{8561889D-F475-4813-AA50-F110A4697A25}" destId="{949F87EE-28FF-4C64-9DD7-71FE92652123}" srcOrd="1" destOrd="0" presId="urn:microsoft.com/office/officeart/2005/8/layout/pyramid2"/>
    <dgm:cxn modelId="{CC8866DF-B908-4A02-B1C3-B40F896E67E5}" type="presParOf" srcId="{949F87EE-28FF-4C64-9DD7-71FE92652123}" destId="{5F3C60D2-5BA2-4579-AC45-3368BE1736D0}" srcOrd="0" destOrd="0" presId="urn:microsoft.com/office/officeart/2005/8/layout/pyramid2"/>
    <dgm:cxn modelId="{965EAC2E-C9E7-405D-8F40-ADD189DFA026}" type="presParOf" srcId="{949F87EE-28FF-4C64-9DD7-71FE92652123}" destId="{029F1D48-C652-4030-8EFD-467C24D4D6B9}" srcOrd="1" destOrd="0" presId="urn:microsoft.com/office/officeart/2005/8/layout/pyramid2"/>
    <dgm:cxn modelId="{822BD3F7-E54C-486B-BAA8-440A7BB9BE28}" type="presParOf" srcId="{949F87EE-28FF-4C64-9DD7-71FE92652123}" destId="{E42CBF40-24A8-43E9-8889-49619840C50F}" srcOrd="2" destOrd="0" presId="urn:microsoft.com/office/officeart/2005/8/layout/pyramid2"/>
    <dgm:cxn modelId="{0B502F44-AC5F-4920-8B6C-BC78758402E1}" type="presParOf" srcId="{949F87EE-28FF-4C64-9DD7-71FE92652123}" destId="{B3C026C6-3002-46BF-88F4-7A887BC1E632}" srcOrd="3" destOrd="0" presId="urn:microsoft.com/office/officeart/2005/8/layout/pyramid2"/>
    <dgm:cxn modelId="{637D092E-11C6-482A-A19B-2203398CC17E}" type="presParOf" srcId="{949F87EE-28FF-4C64-9DD7-71FE92652123}" destId="{7683CDA8-1FF1-4552-A4F2-D956190EEC72}" srcOrd="4" destOrd="0" presId="urn:microsoft.com/office/officeart/2005/8/layout/pyramid2"/>
    <dgm:cxn modelId="{8EEECEAB-80A7-4053-9EF4-6DC18F306E25}" type="presParOf" srcId="{949F87EE-28FF-4C64-9DD7-71FE92652123}" destId="{7FD619DC-3FC4-41AF-AD66-36FC27371BB8}" srcOrd="5" destOrd="0" presId="urn:microsoft.com/office/officeart/2005/8/layout/pyramid2"/>
    <dgm:cxn modelId="{6166AB89-1808-4467-91C8-589EF3296ECB}" type="presParOf" srcId="{949F87EE-28FF-4C64-9DD7-71FE92652123}" destId="{0CB8FC9E-E1B2-4ABB-8311-F79AFB1AC0AF}" srcOrd="6" destOrd="0" presId="urn:microsoft.com/office/officeart/2005/8/layout/pyramid2"/>
    <dgm:cxn modelId="{1F00AE67-7C66-4433-91A5-3309A0DF6F00}" type="presParOf" srcId="{949F87EE-28FF-4C64-9DD7-71FE92652123}" destId="{72B41D17-5BCF-4484-870E-FC9D29AF17D3}" srcOrd="7" destOrd="0" presId="urn:microsoft.com/office/officeart/2005/8/layout/pyramid2"/>
    <dgm:cxn modelId="{B6908643-246F-4F3E-AD27-3AB1D2EE309B}" type="presParOf" srcId="{949F87EE-28FF-4C64-9DD7-71FE92652123}" destId="{21EB31FE-777F-4B0C-A1F6-F2A55F9F1453}" srcOrd="8" destOrd="0" presId="urn:microsoft.com/office/officeart/2005/8/layout/pyramid2"/>
    <dgm:cxn modelId="{15A6F517-FFF6-43AD-9B1D-502FAD65FA4B}" type="presParOf" srcId="{949F87EE-28FF-4C64-9DD7-71FE92652123}" destId="{573EF3C2-EE69-4038-A7AB-AE6B341486F0}" srcOrd="9" destOrd="0" presId="urn:microsoft.com/office/officeart/2005/8/layout/pyramid2"/>
    <dgm:cxn modelId="{42371EC2-4707-4F87-8D52-CD446D0F181D}" type="presParOf" srcId="{949F87EE-28FF-4C64-9DD7-71FE92652123}" destId="{1100A940-AC90-4EA3-9180-29963F91726A}" srcOrd="10" destOrd="0" presId="urn:microsoft.com/office/officeart/2005/8/layout/pyramid2"/>
    <dgm:cxn modelId="{51B1937F-83CB-4F19-8C92-B09A424EFE12}" type="presParOf" srcId="{949F87EE-28FF-4C64-9DD7-71FE92652123}" destId="{B482ECCB-DF11-43AA-8E2E-CF4A2635E99E}" srcOrd="11" destOrd="0" presId="urn:microsoft.com/office/officeart/2005/8/layout/pyramid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03E678-843F-4320-9BB9-52A5525E619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BC2B973E-2574-4E3A-A1A1-3920E2BC5DDD}">
      <dgm:prSet phldrT="[Текст]"/>
      <dgm:spPr/>
      <dgm:t>
        <a:bodyPr/>
        <a:lstStyle/>
        <a:p>
          <a:r>
            <a:rPr lang="ru-RU" dirty="0" smtClean="0"/>
            <a:t>Местоимение</a:t>
          </a:r>
          <a:endParaRPr lang="ru-RU" dirty="0"/>
        </a:p>
      </dgm:t>
    </dgm:pt>
    <dgm:pt modelId="{8BED2384-5E17-48D3-AC10-B7F3949DEC39}" type="parTrans" cxnId="{2F286622-640A-46A3-BBE3-D93329236CB1}">
      <dgm:prSet/>
      <dgm:spPr/>
      <dgm:t>
        <a:bodyPr/>
        <a:lstStyle/>
        <a:p>
          <a:endParaRPr lang="ru-RU"/>
        </a:p>
      </dgm:t>
    </dgm:pt>
    <dgm:pt modelId="{52790309-1760-4C5C-9162-3510545E15D4}" type="sibTrans" cxnId="{2F286622-640A-46A3-BBE3-D93329236CB1}">
      <dgm:prSet/>
      <dgm:spPr/>
      <dgm:t>
        <a:bodyPr/>
        <a:lstStyle/>
        <a:p>
          <a:endParaRPr lang="ru-RU"/>
        </a:p>
      </dgm:t>
    </dgm:pt>
    <dgm:pt modelId="{FACB4577-ADE7-44B3-901E-A18317022A8F}">
      <dgm:prSet phldrT="[Текст]"/>
      <dgm:spPr/>
      <dgm:t>
        <a:bodyPr/>
        <a:lstStyle/>
        <a:p>
          <a:r>
            <a:rPr lang="ru-RU" dirty="0" smtClean="0"/>
            <a:t>Наречие</a:t>
          </a:r>
          <a:endParaRPr lang="ru-RU" dirty="0"/>
        </a:p>
      </dgm:t>
    </dgm:pt>
    <dgm:pt modelId="{9B997E92-1C43-4955-AE5E-0689019BF04E}" type="parTrans" cxnId="{B022617A-3804-44E8-ABBC-BD9417901386}">
      <dgm:prSet/>
      <dgm:spPr/>
      <dgm:t>
        <a:bodyPr/>
        <a:lstStyle/>
        <a:p>
          <a:endParaRPr lang="ru-RU"/>
        </a:p>
      </dgm:t>
    </dgm:pt>
    <dgm:pt modelId="{2FE6FFFE-CB34-42EB-B83A-72B5B01F1E78}" type="sibTrans" cxnId="{B022617A-3804-44E8-ABBC-BD9417901386}">
      <dgm:prSet/>
      <dgm:spPr/>
      <dgm:t>
        <a:bodyPr/>
        <a:lstStyle/>
        <a:p>
          <a:endParaRPr lang="ru-RU"/>
        </a:p>
      </dgm:t>
    </dgm:pt>
    <dgm:pt modelId="{47DCD335-5D66-43A2-A13C-BD1ABF7A25DF}">
      <dgm:prSet phldrT="[Текст]"/>
      <dgm:spPr/>
      <dgm:t>
        <a:bodyPr/>
        <a:lstStyle/>
        <a:p>
          <a:r>
            <a:rPr lang="ru-RU" dirty="0" smtClean="0"/>
            <a:t>Союз</a:t>
          </a:r>
          <a:endParaRPr lang="ru-RU" dirty="0"/>
        </a:p>
      </dgm:t>
    </dgm:pt>
    <dgm:pt modelId="{CB9EB20B-17FE-4750-B60D-313D2C61A417}" type="parTrans" cxnId="{0AA483A8-937A-4C39-B183-D8B70C3D4F8E}">
      <dgm:prSet/>
      <dgm:spPr/>
      <dgm:t>
        <a:bodyPr/>
        <a:lstStyle/>
        <a:p>
          <a:endParaRPr lang="ru-RU"/>
        </a:p>
      </dgm:t>
    </dgm:pt>
    <dgm:pt modelId="{F1972CC1-D63A-472D-965F-D93FFF433DD8}" type="sibTrans" cxnId="{0AA483A8-937A-4C39-B183-D8B70C3D4F8E}">
      <dgm:prSet/>
      <dgm:spPr/>
      <dgm:t>
        <a:bodyPr/>
        <a:lstStyle/>
        <a:p>
          <a:endParaRPr lang="ru-RU"/>
        </a:p>
      </dgm:t>
    </dgm:pt>
    <dgm:pt modelId="{79D72046-9E35-4B16-BD35-9717E6A9830D}" type="pres">
      <dgm:prSet presAssocID="{8503E678-843F-4320-9BB9-52A5525E6195}" presName="compositeShape" presStyleCnt="0">
        <dgm:presLayoutVars>
          <dgm:dir/>
          <dgm:resizeHandles/>
        </dgm:presLayoutVars>
      </dgm:prSet>
      <dgm:spPr/>
    </dgm:pt>
    <dgm:pt modelId="{EB59852C-EF88-4798-BE3D-A2FDB8339386}" type="pres">
      <dgm:prSet presAssocID="{8503E678-843F-4320-9BB9-52A5525E6195}" presName="pyramid" presStyleLbl="node1" presStyleIdx="0" presStyleCnt="1" custLinFactNeighborX="523" custLinFactNeighborY="-1163"/>
      <dgm:spPr/>
    </dgm:pt>
    <dgm:pt modelId="{92D3CF00-2D3D-41F7-89FE-6B10CBC1A5FB}" type="pres">
      <dgm:prSet presAssocID="{8503E678-843F-4320-9BB9-52A5525E6195}" presName="theList" presStyleCnt="0"/>
      <dgm:spPr/>
    </dgm:pt>
    <dgm:pt modelId="{D642201A-1D0D-4AB9-A3D1-34024739D2B9}" type="pres">
      <dgm:prSet presAssocID="{BC2B973E-2574-4E3A-A1A1-3920E2BC5DDD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12677-EE44-4E86-B855-C011ED8F385E}" type="pres">
      <dgm:prSet presAssocID="{BC2B973E-2574-4E3A-A1A1-3920E2BC5DDD}" presName="aSpace" presStyleCnt="0"/>
      <dgm:spPr/>
    </dgm:pt>
    <dgm:pt modelId="{E04E78FB-9070-4A7D-B015-FF90CBFA34F3}" type="pres">
      <dgm:prSet presAssocID="{FACB4577-ADE7-44B3-901E-A18317022A8F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2B5F6-77BD-46B4-838A-4847AA6406D8}" type="pres">
      <dgm:prSet presAssocID="{FACB4577-ADE7-44B3-901E-A18317022A8F}" presName="aSpace" presStyleCnt="0"/>
      <dgm:spPr/>
    </dgm:pt>
    <dgm:pt modelId="{405811EC-027C-4696-8A57-4FF15E9B36F4}" type="pres">
      <dgm:prSet presAssocID="{47DCD335-5D66-43A2-A13C-BD1ABF7A25DF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EB6CD-3C8E-431A-86B6-B6F08A5F73F9}" type="pres">
      <dgm:prSet presAssocID="{47DCD335-5D66-43A2-A13C-BD1ABF7A25DF}" presName="aSpace" presStyleCnt="0"/>
      <dgm:spPr/>
    </dgm:pt>
  </dgm:ptLst>
  <dgm:cxnLst>
    <dgm:cxn modelId="{0C4BF7C0-28F3-497D-B91C-2AB02C902D42}" type="presOf" srcId="{FACB4577-ADE7-44B3-901E-A18317022A8F}" destId="{E04E78FB-9070-4A7D-B015-FF90CBFA34F3}" srcOrd="0" destOrd="0" presId="urn:microsoft.com/office/officeart/2005/8/layout/pyramid2"/>
    <dgm:cxn modelId="{E2B7202F-F13E-4F72-BC10-ACE5109FD50C}" type="presOf" srcId="{47DCD335-5D66-43A2-A13C-BD1ABF7A25DF}" destId="{405811EC-027C-4696-8A57-4FF15E9B36F4}" srcOrd="0" destOrd="0" presId="urn:microsoft.com/office/officeart/2005/8/layout/pyramid2"/>
    <dgm:cxn modelId="{D8192B1F-BAC4-4FDA-8629-3CE02992B1BE}" type="presOf" srcId="{BC2B973E-2574-4E3A-A1A1-3920E2BC5DDD}" destId="{D642201A-1D0D-4AB9-A3D1-34024739D2B9}" srcOrd="0" destOrd="0" presId="urn:microsoft.com/office/officeart/2005/8/layout/pyramid2"/>
    <dgm:cxn modelId="{0AA483A8-937A-4C39-B183-D8B70C3D4F8E}" srcId="{8503E678-843F-4320-9BB9-52A5525E6195}" destId="{47DCD335-5D66-43A2-A13C-BD1ABF7A25DF}" srcOrd="2" destOrd="0" parTransId="{CB9EB20B-17FE-4750-B60D-313D2C61A417}" sibTransId="{F1972CC1-D63A-472D-965F-D93FFF433DD8}"/>
    <dgm:cxn modelId="{249CF29B-CE03-44E6-A7D2-B231079FAD11}" type="presOf" srcId="{8503E678-843F-4320-9BB9-52A5525E6195}" destId="{79D72046-9E35-4B16-BD35-9717E6A9830D}" srcOrd="0" destOrd="0" presId="urn:microsoft.com/office/officeart/2005/8/layout/pyramid2"/>
    <dgm:cxn modelId="{2F286622-640A-46A3-BBE3-D93329236CB1}" srcId="{8503E678-843F-4320-9BB9-52A5525E6195}" destId="{BC2B973E-2574-4E3A-A1A1-3920E2BC5DDD}" srcOrd="0" destOrd="0" parTransId="{8BED2384-5E17-48D3-AC10-B7F3949DEC39}" sibTransId="{52790309-1760-4C5C-9162-3510545E15D4}"/>
    <dgm:cxn modelId="{B022617A-3804-44E8-ABBC-BD9417901386}" srcId="{8503E678-843F-4320-9BB9-52A5525E6195}" destId="{FACB4577-ADE7-44B3-901E-A18317022A8F}" srcOrd="1" destOrd="0" parTransId="{9B997E92-1C43-4955-AE5E-0689019BF04E}" sibTransId="{2FE6FFFE-CB34-42EB-B83A-72B5B01F1E78}"/>
    <dgm:cxn modelId="{B3EFAC1E-680F-4F5D-BBF9-9CC87A428171}" type="presParOf" srcId="{79D72046-9E35-4B16-BD35-9717E6A9830D}" destId="{EB59852C-EF88-4798-BE3D-A2FDB8339386}" srcOrd="0" destOrd="0" presId="urn:microsoft.com/office/officeart/2005/8/layout/pyramid2"/>
    <dgm:cxn modelId="{426D39F8-F546-41E9-8BBC-270AD4D18289}" type="presParOf" srcId="{79D72046-9E35-4B16-BD35-9717E6A9830D}" destId="{92D3CF00-2D3D-41F7-89FE-6B10CBC1A5FB}" srcOrd="1" destOrd="0" presId="urn:microsoft.com/office/officeart/2005/8/layout/pyramid2"/>
    <dgm:cxn modelId="{D39E74A9-FC53-4156-8EBE-26FA5D05306F}" type="presParOf" srcId="{92D3CF00-2D3D-41F7-89FE-6B10CBC1A5FB}" destId="{D642201A-1D0D-4AB9-A3D1-34024739D2B9}" srcOrd="0" destOrd="0" presId="urn:microsoft.com/office/officeart/2005/8/layout/pyramid2"/>
    <dgm:cxn modelId="{EF4B87A2-5182-4513-8953-880152C9414B}" type="presParOf" srcId="{92D3CF00-2D3D-41F7-89FE-6B10CBC1A5FB}" destId="{97D12677-EE44-4E86-B855-C011ED8F385E}" srcOrd="1" destOrd="0" presId="urn:microsoft.com/office/officeart/2005/8/layout/pyramid2"/>
    <dgm:cxn modelId="{D709CC81-89E3-4603-B86D-DDC8A6011249}" type="presParOf" srcId="{92D3CF00-2D3D-41F7-89FE-6B10CBC1A5FB}" destId="{E04E78FB-9070-4A7D-B015-FF90CBFA34F3}" srcOrd="2" destOrd="0" presId="urn:microsoft.com/office/officeart/2005/8/layout/pyramid2"/>
    <dgm:cxn modelId="{224A5948-0521-4F82-85E7-31EC7432EEB8}" type="presParOf" srcId="{92D3CF00-2D3D-41F7-89FE-6B10CBC1A5FB}" destId="{1102B5F6-77BD-46B4-838A-4847AA6406D8}" srcOrd="3" destOrd="0" presId="urn:microsoft.com/office/officeart/2005/8/layout/pyramid2"/>
    <dgm:cxn modelId="{D6AA07CB-7B76-496B-B6D9-3A67BC6D2331}" type="presParOf" srcId="{92D3CF00-2D3D-41F7-89FE-6B10CBC1A5FB}" destId="{405811EC-027C-4696-8A57-4FF15E9B36F4}" srcOrd="4" destOrd="0" presId="urn:microsoft.com/office/officeart/2005/8/layout/pyramid2"/>
    <dgm:cxn modelId="{7056A4BD-2AD5-4C4D-8945-A5EF286D70C6}" type="presParOf" srcId="{92D3CF00-2D3D-41F7-89FE-6B10CBC1A5FB}" destId="{70BEB6CD-3C8E-431A-86B6-B6F08A5F73F9}" srcOrd="5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D51E0-A397-4EF1-B94E-BBD6D6DDE8BC}" type="datetimeFigureOut">
              <a:rPr lang="ru-RU" smtClean="0"/>
              <a:pPr/>
              <a:t>26.12.2008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81463-6148-4D03-9066-2C1937FAD5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2ACF-43C3-40B4-A1D0-E9DA2E16D90F}" type="datetimeFigureOut">
              <a:rPr lang="ru-RU" smtClean="0"/>
              <a:pPr/>
              <a:t>26.12.2008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5CB1831-FE30-49AC-B851-654EE4E5100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2ACF-43C3-40B4-A1D0-E9DA2E16D90F}" type="datetimeFigureOut">
              <a:rPr lang="ru-RU" smtClean="0"/>
              <a:pPr/>
              <a:t>26.12.2008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1831-FE30-49AC-B851-654EE4E510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2ACF-43C3-40B4-A1D0-E9DA2E16D90F}" type="datetimeFigureOut">
              <a:rPr lang="ru-RU" smtClean="0"/>
              <a:pPr/>
              <a:t>26.12.2008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1831-FE30-49AC-B851-654EE4E510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2ACF-43C3-40B4-A1D0-E9DA2E16D90F}" type="datetimeFigureOut">
              <a:rPr lang="ru-RU" smtClean="0"/>
              <a:pPr/>
              <a:t>26.12.2008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1831-FE30-49AC-B851-654EE4E5100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2ACF-43C3-40B4-A1D0-E9DA2E16D90F}" type="datetimeFigureOut">
              <a:rPr lang="ru-RU" smtClean="0"/>
              <a:pPr/>
              <a:t>26.12.2008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5CB1831-FE30-49AC-B851-654EE4E510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2ACF-43C3-40B4-A1D0-E9DA2E16D90F}" type="datetimeFigureOut">
              <a:rPr lang="ru-RU" smtClean="0"/>
              <a:pPr/>
              <a:t>26.12.2008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1831-FE30-49AC-B851-654EE4E5100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2ACF-43C3-40B4-A1D0-E9DA2E16D90F}" type="datetimeFigureOut">
              <a:rPr lang="ru-RU" smtClean="0"/>
              <a:pPr/>
              <a:t>26.12.2008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1831-FE30-49AC-B851-654EE4E5100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2ACF-43C3-40B4-A1D0-E9DA2E16D90F}" type="datetimeFigureOut">
              <a:rPr lang="ru-RU" smtClean="0"/>
              <a:pPr/>
              <a:t>26.12.2008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1831-FE30-49AC-B851-654EE4E510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2ACF-43C3-40B4-A1D0-E9DA2E16D90F}" type="datetimeFigureOut">
              <a:rPr lang="ru-RU" smtClean="0"/>
              <a:pPr/>
              <a:t>26.12.2008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1831-FE30-49AC-B851-654EE4E510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2ACF-43C3-40B4-A1D0-E9DA2E16D90F}" type="datetimeFigureOut">
              <a:rPr lang="ru-RU" smtClean="0"/>
              <a:pPr/>
              <a:t>26.12.2008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1831-FE30-49AC-B851-654EE4E5100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2ACF-43C3-40B4-A1D0-E9DA2E16D90F}" type="datetimeFigureOut">
              <a:rPr lang="ru-RU" smtClean="0"/>
              <a:pPr/>
              <a:t>26.12.2008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5CB1831-FE30-49AC-B851-654EE4E5100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4F42ACF-43C3-40B4-A1D0-E9DA2E16D90F}" type="datetimeFigureOut">
              <a:rPr lang="ru-RU" smtClean="0"/>
              <a:pPr/>
              <a:t>26.12.2008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5CB1831-FE30-49AC-B851-654EE4E510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3;&#1087;&#1072;\Desktop\&#1082;&#1086;&#1085;&#1082;&#1091;&#1088;&#1089;\&#1091;&#1088;&#1086;&#1082;&#1057;&#1090;&#1080;&#1083;&#1080;%20&#1088;&#1077;&#1095;&#1080;\&#1057;&#1077;&#1088;&#1075;&#1077;&#1081;%20&#1051;&#1079;&#1079;&#1072;&#1088;&#1077;&#1074;%20-%20TV%20or%20Radio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4;&#1091;&#1079;&#1099;&#1082;&#1072;\Karunesh\2006_Global%20Village%20(2006)\01_Clouds_&amp;_Wings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4;&#1091;&#1079;&#1099;&#1082;&#1072;\DEPECHE%20MODE\depeche_mode_-_see_you.mp3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7348566" cy="215742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Урок русского языка в 8 классе.</a:t>
            </a:r>
          </a:p>
          <a:p>
            <a:pPr algn="r"/>
            <a:endParaRPr lang="ru-RU" dirty="0" smtClean="0">
              <a:solidFill>
                <a:srgbClr val="002060"/>
              </a:solidFill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Учитель</a:t>
            </a:r>
            <a:r>
              <a:rPr lang="ru-RU" dirty="0" smtClean="0">
                <a:solidFill>
                  <a:srgbClr val="002060"/>
                </a:solidFill>
              </a:rPr>
              <a:t>: Бессчастнова С.Н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МОУ «Средняя школа № 20» </a:t>
            </a:r>
            <a:r>
              <a:rPr lang="ru-RU" dirty="0" smtClean="0">
                <a:solidFill>
                  <a:srgbClr val="002060"/>
                </a:solidFill>
              </a:rPr>
              <a:t>г. Балаково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Строение текста. Стили речи.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94000">
              <a:srgbClr val="DDEBCF"/>
            </a:gs>
            <a:gs pos="86000">
              <a:srgbClr val="FFFF66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857224" y="285728"/>
          <a:ext cx="7858180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1472" y="2928934"/>
            <a:ext cx="2928958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Морфологические средства связи предложений в тексте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571736" y="1714488"/>
            <a:ext cx="1571636" cy="9286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714744" y="3429000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857488" y="4214818"/>
            <a:ext cx="1285884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FF0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Синтаксические средства сравнения: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приложение                      сравнительный оборот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S8537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21263">
            <a:off x="1085539" y="2185065"/>
            <a:ext cx="2643188" cy="3286148"/>
          </a:xfrm>
          <a:prstGeom prst="can">
            <a:avLst/>
          </a:prstGeom>
          <a:ln>
            <a:solidFill>
              <a:srgbClr val="92D050"/>
            </a:solidFill>
          </a:ln>
        </p:spPr>
      </p:pic>
      <p:cxnSp>
        <p:nvCxnSpPr>
          <p:cNvPr id="5" name="Прямая со стрелкой 4"/>
          <p:cNvCxnSpPr/>
          <p:nvPr/>
        </p:nvCxnSpPr>
        <p:spPr>
          <a:xfrm rot="10800000" flipV="1">
            <a:off x="2285984" y="785794"/>
            <a:ext cx="78581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072066" y="785794"/>
            <a:ext cx="85725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SS8538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85407">
            <a:off x="5093650" y="2962069"/>
            <a:ext cx="3214678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89297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Самостоятельная работа с текстом (прилагается).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Задание: Проследите связь абзацев в тексте. Укажите в них лексические и морфологические средства связи.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ергей Лззарев - TV or Radi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1500174"/>
            <a:ext cx="6500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п. 6 упр. 57.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6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6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214290"/>
            <a:ext cx="471490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несметном нашем богатстве</a:t>
            </a:r>
          </a:p>
          <a:p>
            <a:r>
              <a:rPr lang="ru-RU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Слова драгоценные есть:</a:t>
            </a:r>
          </a:p>
          <a:p>
            <a:r>
              <a:rPr lang="ru-RU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Отечество, </a:t>
            </a:r>
          </a:p>
          <a:p>
            <a:r>
              <a:rPr lang="ru-RU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Верность,</a:t>
            </a:r>
          </a:p>
          <a:p>
            <a:r>
              <a:rPr lang="ru-RU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Братство.</a:t>
            </a:r>
          </a:p>
          <a:p>
            <a:r>
              <a:rPr lang="ru-RU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 есть еще</a:t>
            </a:r>
          </a:p>
          <a:p>
            <a:r>
              <a:rPr lang="ru-RU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Совесть,</a:t>
            </a:r>
          </a:p>
          <a:p>
            <a:r>
              <a:rPr lang="ru-RU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Честь…</a:t>
            </a:r>
          </a:p>
          <a:p>
            <a:r>
              <a:rPr lang="ru-RU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Ах, если бы все понимали, </a:t>
            </a:r>
          </a:p>
          <a:p>
            <a:r>
              <a:rPr lang="ru-RU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Что это не просто слова,</a:t>
            </a:r>
          </a:p>
          <a:p>
            <a:r>
              <a:rPr lang="ru-RU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Каких  бы мы бед избежали.</a:t>
            </a:r>
          </a:p>
          <a:p>
            <a:r>
              <a:rPr lang="ru-RU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 это не просто слова.</a:t>
            </a:r>
          </a:p>
          <a:p>
            <a:pPr algn="r"/>
            <a:r>
              <a:rPr lang="ru-RU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А.Яшин</a:t>
            </a:r>
            <a:r>
              <a:rPr lang="ru-RU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285728"/>
            <a:ext cx="88583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Текст – единица речи. Он не существует в готовом виде, как, например, слово в языке.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Текст всегда кто – то создает. У текста есть автор (авторы).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ПРИЗНАКИ ТЕКСТА: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Заглавие (зависит от содержания).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 (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чем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этот текст?).	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Основная мысль, идея (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чем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 убеждает? ).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Делимость на смысловые части: </a:t>
            </a:r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то без чего текст не может существовать), </a:t>
            </a:r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ОСНОВНАЯ ЧАСТЬ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(может делиться на более на более мелкие смысловые части)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КОНЕЦ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последняя смысловая часть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Смысловая и структурная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связанность всех частей (раскрывается общая тема и идея).</a:t>
            </a:r>
          </a:p>
          <a:p>
            <a:pPr marL="342900" indent="-342900"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Композиционная завершенность (обычно возвращает к заглавию или началу рассказа).</a:t>
            </a:r>
          </a:p>
          <a:p>
            <a:pPr marL="342900" indent="-342900"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Стилистическое единство (художественный, разговорный, официально – деловой, научный, публицистический).</a:t>
            </a:r>
          </a:p>
          <a:p>
            <a:pPr marL="342900" indent="-342900">
              <a:buAutoNum type="arabicPeriod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Задание:  выполнить Упр. 45  из учебник  русского языка 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С.Г.Бархударов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(устно).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6439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СВЯЗЬ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МЕЖДУ ПРЕДЛОЖЕНИЯМИ:</a:t>
            </a:r>
          </a:p>
          <a:p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Описание          Повествование        Рассуждение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00034" y="2786058"/>
            <a:ext cx="1500198" cy="158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00034" y="3143248"/>
            <a:ext cx="1500198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00034" y="3500438"/>
            <a:ext cx="1500198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3000364" y="2714620"/>
            <a:ext cx="928694" cy="78581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4357686" y="2714620"/>
            <a:ext cx="857256" cy="8572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00298" y="3714752"/>
            <a:ext cx="978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завязка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7554" y="2285992"/>
            <a:ext cx="1605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кульминация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4876" y="3714752"/>
            <a:ext cx="1106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развязка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3768" y="2214554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тезис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>
            <a:off x="7250925" y="2893215"/>
            <a:ext cx="500066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15140" y="3143248"/>
            <a:ext cx="178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доказательство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7251719" y="3892553"/>
            <a:ext cx="500066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43768" y="4214818"/>
            <a:ext cx="838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5720" y="4714884"/>
            <a:ext cx="80901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Описание, повествование, рассуждение могут объединяться в одном тексте.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Задание: Выполнить Упр.48 (устно), 53 (письменно).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4000">
              <a:srgbClr val="FFFF00">
                <a:alpha val="84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01080" cy="65008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текстах с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цепной связью 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предложений мысль развивается по цепочке: </a:t>
            </a:r>
            <a: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новое в первом предложении становится данным во втором, новое во втором предложении становится данным в третьем и т.д.</a:t>
            </a:r>
            <a:b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Например: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Наша память хранит с малолетства  веселое имя: Пушкин. Это имя, этот звук  наполняет собою многие дни нашей жизни. Сумрачные имена императоров, полководцев, изобретателей орудий убийств, мучителей и мучеников жизни. И рядом с ними – это легкое имя: Пушкин.</a:t>
            </a:r>
            <a:b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А. Блок</a:t>
            </a:r>
            <a:b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857496"/>
            <a:ext cx="100013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</a:t>
            </a:r>
            <a:r>
              <a:rPr lang="ru-RU" sz="1400" b="1" dirty="0" smtClean="0"/>
              <a:t>1</a:t>
            </a:r>
            <a:r>
              <a:rPr lang="ru-RU" b="1" dirty="0" smtClean="0"/>
              <a:t> – Н</a:t>
            </a:r>
            <a:r>
              <a:rPr lang="ru-RU" sz="1400" b="1" dirty="0" smtClean="0"/>
              <a:t>1</a:t>
            </a:r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2857496"/>
            <a:ext cx="100013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</a:t>
            </a:r>
            <a:r>
              <a:rPr lang="ru-RU" sz="1400" b="1" dirty="0" smtClean="0"/>
              <a:t>2</a:t>
            </a:r>
            <a:r>
              <a:rPr lang="ru-RU" b="1" dirty="0" smtClean="0"/>
              <a:t> – Н</a:t>
            </a:r>
            <a:r>
              <a:rPr lang="ru-RU" sz="1400" b="1" dirty="0" smtClean="0"/>
              <a:t>2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43570" y="2857496"/>
            <a:ext cx="100013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</a:t>
            </a:r>
            <a:r>
              <a:rPr lang="ru-RU" sz="1400" b="1" dirty="0" smtClean="0"/>
              <a:t>3</a:t>
            </a:r>
            <a:r>
              <a:rPr lang="ru-RU" b="1" dirty="0" smtClean="0"/>
              <a:t> – Н</a:t>
            </a:r>
            <a:r>
              <a:rPr lang="ru-RU" sz="1400" b="1" dirty="0" smtClean="0"/>
              <a:t>3</a:t>
            </a:r>
            <a:endParaRPr lang="ru-RU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357422" y="3143248"/>
            <a:ext cx="642942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500562" y="3143248"/>
            <a:ext cx="71438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umpback Whale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 rot="1101919">
            <a:off x="4586475" y="1065772"/>
            <a:ext cx="4133856" cy="3357586"/>
          </a:xfrm>
          <a:prstGeom prst="cloud">
            <a:avLst/>
          </a:prstGeom>
          <a:ln w="57150">
            <a:solidFill>
              <a:srgbClr val="7030A0"/>
            </a:solidFill>
          </a:ln>
        </p:spPr>
      </p:pic>
      <p:pic>
        <p:nvPicPr>
          <p:cNvPr id="6" name="Рисунок 5" descr="Tr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571876"/>
            <a:ext cx="3429024" cy="2571768"/>
          </a:xfrm>
          <a:prstGeom prst="teardrop">
            <a:avLst/>
          </a:prstGeom>
          <a:ln w="28575">
            <a:solidFill>
              <a:srgbClr val="00B050"/>
            </a:solidFill>
          </a:ln>
        </p:spPr>
      </p:pic>
      <p:pic>
        <p:nvPicPr>
          <p:cNvPr id="7" name="Рисунок 6" descr="Doc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19407">
            <a:off x="4684232" y="4594624"/>
            <a:ext cx="2500330" cy="1785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392909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Укажите новое во втором предложении.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Что такое счастье? Соучастие</a:t>
            </a:r>
            <a:b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В добрых человеческих делах.</a:t>
            </a:r>
            <a:b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Н.Н.Асеева</a:t>
            </a:r>
            <a:b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аналогии с данным примером составьте вопрос; ответьте на него неполным предложением, представляющее собой только новое.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01_Clouds_&amp;_Wing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8000">
              <a:srgbClr val="FFFF00">
                <a:alpha val="81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122" y="285728"/>
            <a:ext cx="86585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текстах с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параллельной связью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предложения, начиная со второго, конкретизируют, развивают мысль, выраженную в первом предложении</a:t>
            </a:r>
          </a:p>
          <a:p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142976" y="500042"/>
          <a:ext cx="6548462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1857356" y="2071678"/>
            <a:ext cx="1571636" cy="71438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 flipH="1" flipV="1">
            <a:off x="3250397" y="2250273"/>
            <a:ext cx="357190" cy="28575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>
            <a:off x="5000628" y="1785926"/>
            <a:ext cx="1714512" cy="1428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4929190" y="2000240"/>
            <a:ext cx="785818" cy="1428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V="1">
            <a:off x="4179091" y="2321711"/>
            <a:ext cx="357190" cy="2857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428860" y="2500306"/>
            <a:ext cx="394660" cy="132343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8000" dirty="0"/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86182" y="2214554"/>
            <a:ext cx="394660" cy="132343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.</a:t>
            </a:r>
            <a:endParaRPr lang="ru-RU" sz="8000" dirty="0"/>
          </a:p>
        </p:txBody>
      </p:sp>
      <p:sp>
        <p:nvSpPr>
          <p:cNvPr id="28" name="TextBox 27"/>
          <p:cNvSpPr txBox="1"/>
          <p:nvPr/>
        </p:nvSpPr>
        <p:spPr>
          <a:xfrm>
            <a:off x="5072066" y="2000240"/>
            <a:ext cx="394660" cy="132343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8000" dirty="0" smtClean="0"/>
              <a:t>.</a:t>
            </a:r>
            <a:endParaRPr lang="ru-RU" sz="8000" dirty="0"/>
          </a:p>
        </p:txBody>
      </p:sp>
      <p:sp>
        <p:nvSpPr>
          <p:cNvPr id="29" name="TextBox 28"/>
          <p:cNvSpPr txBox="1"/>
          <p:nvPr/>
        </p:nvSpPr>
        <p:spPr>
          <a:xfrm>
            <a:off x="6215074" y="1785926"/>
            <a:ext cx="394660" cy="132343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8000" dirty="0" smtClean="0"/>
              <a:t>.</a:t>
            </a:r>
            <a:endParaRPr lang="ru-RU" sz="8000" dirty="0"/>
          </a:p>
        </p:txBody>
      </p:sp>
      <p:sp>
        <p:nvSpPr>
          <p:cNvPr id="31" name="TextBox 30"/>
          <p:cNvSpPr txBox="1"/>
          <p:nvPr/>
        </p:nvSpPr>
        <p:spPr>
          <a:xfrm>
            <a:off x="7500958" y="1500174"/>
            <a:ext cx="394660" cy="132343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8000" dirty="0" smtClean="0"/>
              <a:t>.</a:t>
            </a:r>
            <a:endParaRPr lang="ru-RU" sz="8000" dirty="0"/>
          </a:p>
        </p:txBody>
      </p:sp>
      <p:sp>
        <p:nvSpPr>
          <p:cNvPr id="14" name="TextBox 13"/>
          <p:cNvSpPr txBox="1"/>
          <p:nvPr/>
        </p:nvSpPr>
        <p:spPr>
          <a:xfrm>
            <a:off x="285720" y="4000504"/>
            <a:ext cx="7072362" cy="258532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Самое лучшее и дорогое –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Родина.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Горе твое-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наше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горе,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Родина.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Правда твоя –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наша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правда,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Родина.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Слава твоя –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наша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слава,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Родина!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Р.И.Рождественский «Реквием»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rgbClr val="00FF00">
                <a:alpha val="65882"/>
              </a:srgbClr>
            </a:gs>
            <a:gs pos="0">
              <a:srgbClr val="00FF00">
                <a:alpha val="65882"/>
              </a:srgbClr>
            </a:gs>
            <a:gs pos="100000">
              <a:srgbClr val="00FF00">
                <a:alpha val="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_25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26776">
            <a:off x="2305198" y="3661362"/>
            <a:ext cx="3929090" cy="2928934"/>
          </a:xfrm>
          <a:prstGeom prst="ellipse">
            <a:avLst/>
          </a:prstGeom>
          <a:ln>
            <a:solidFill>
              <a:srgbClr val="0070C0"/>
            </a:solidFill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14282" y="214290"/>
            <a:ext cx="873727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Параллельная связь предложений в тексте может быть особо подчеркнута, усилена их одинаковым концом. Одинаковое начало нескольких соседних предложений называют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анафорой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одинаковую концовку –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эпифоровой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Прочитайте начало текста; продолжите его, используя параллельную связь предложений, усиленную анафорой. Запишите полученный текст.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Никто не возьмется перечислить всего, что стоит за емким словом Отечество. Но все – таки можно сказать: Родина – это…  . Это -…  . Это - …  .</a:t>
            </a:r>
          </a:p>
          <a:p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5929322" y="857232"/>
            <a:ext cx="72232" cy="72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2000232" y="1142984"/>
            <a:ext cx="71438" cy="7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depeche_mode_-_see_yo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92000">
              <a:srgbClr val="00FF00">
                <a:alpha val="82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643182"/>
            <a:ext cx="2428892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28662" y="2571744"/>
            <a:ext cx="2500330" cy="156966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Лексические средства связи предложений в тексте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 flipH="1" flipV="1">
            <a:off x="2750331" y="1321579"/>
            <a:ext cx="1143008" cy="1071570"/>
          </a:xfrm>
          <a:prstGeom prst="straightConnector1">
            <a:avLst/>
          </a:prstGeom>
          <a:ln w="190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214678" y="2000240"/>
            <a:ext cx="714380" cy="500066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500430" y="2928934"/>
            <a:ext cx="428628" cy="214314"/>
          </a:xfrm>
          <a:prstGeom prst="straightConnector1">
            <a:avLst/>
          </a:prstGeom>
          <a:ln w="190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500430" y="3714752"/>
            <a:ext cx="428628" cy="142876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286116" y="4286256"/>
            <a:ext cx="642942" cy="428628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2857488" y="4286256"/>
            <a:ext cx="1214446" cy="107157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8A0045"/>
      </a:dk1>
      <a:lt1>
        <a:sysClr val="window" lastClr="BDD2A4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8A0045"/>
      </a:dk1>
      <a:lt1>
        <a:sysClr val="window" lastClr="BDD2A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282</Words>
  <Application>Microsoft Office PowerPoint</Application>
  <PresentationFormat>Экран (4:3)</PresentationFormat>
  <Paragraphs>109</Paragraphs>
  <Slides>13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Строение текста. Стили речи.</vt:lpstr>
      <vt:lpstr>Слайд 2</vt:lpstr>
      <vt:lpstr>Слайд 3</vt:lpstr>
      <vt:lpstr>Слайд 4</vt:lpstr>
      <vt:lpstr> В текстах с цепной связью  предложений мысль развивается по цепочке: новое в первом предложении становится данным во втором, новое во втором предложении становится данным в третьем и т.д.    Например: Наша память хранит с малолетства  веселое имя: Пушкин. Это имя, этот звук  наполняет собою многие дни нашей жизни. Сумрачные имена императоров, полководцев, изобретателей орудий убийств, мучителей и мучеников жизни. И рядом с ними – это легкое имя: Пушкин.                                                                                                          А. Блок  </vt:lpstr>
      <vt:lpstr>Укажите новое во втором предложении.             Что такое счастье? Соучастие              В добрых человеческих делах.                                           Н.Н.Асеева   По аналогии с данным примером составьте вопрос; ответьте на него неполным предложением, представляющее собой только новое.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текста. Стили речи.</dc:title>
  <dc:creator>бпа</dc:creator>
  <cp:lastModifiedBy>бпа</cp:lastModifiedBy>
  <cp:revision>29</cp:revision>
  <dcterms:created xsi:type="dcterms:W3CDTF">2008-09-05T08:58:49Z</dcterms:created>
  <dcterms:modified xsi:type="dcterms:W3CDTF">2008-12-26T16:23:36Z</dcterms:modified>
</cp:coreProperties>
</file>