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85" r:id="rId3"/>
    <p:sldId id="257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B0B4-C546-485B-89E1-719D664DEA25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9A83-8FAF-41DC-B85A-5C1698868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EB7D-451D-418F-8693-225588F1D798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5846-D4E5-44B0-86B9-2FA95EF13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8E05-4E6A-4DDA-BF39-F773B27993FC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892B-E037-45AB-8A4C-2B4341EEF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55B-C916-4403-AA9E-60001DE564C5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60DD-2409-4796-9878-E568F1C28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F2C5-74A9-4363-BD4E-44DEA23D135C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0D21-7443-4E77-85FC-F6DF3293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9B78-7D52-4B68-A321-530540FD6199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E988-D09C-4D95-A0FA-6CC2DF29A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435B-31F3-4691-AB49-B4A1FE814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2BE6-5150-4A0F-A747-ABE19C4D63D8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E96A-A718-4705-8289-00198247AD48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01D8-0089-4845-9C80-676146BE2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E41B-FEB5-4E43-B1CA-C34070594BA4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1B30-B9B7-4363-A8BC-DE4BCE074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749-8185-4458-84EA-2B4BA53BB227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C39A-6C33-4211-974F-B887D7A6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DD8F-4EF9-473E-86D3-6E1D4902AD77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8E1B-4F18-4719-9F22-79CAAC18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210BD7-5B54-4513-866A-6AB23A2BFCE1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CBB7CCF-01F5-4D91-968F-1C85B449C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42" r:id="rId5"/>
    <p:sldLayoutId id="2147483837" r:id="rId6"/>
    <p:sldLayoutId id="2147483836" r:id="rId7"/>
    <p:sldLayoutId id="2147483843" r:id="rId8"/>
    <p:sldLayoutId id="2147483844" r:id="rId9"/>
    <p:sldLayoutId id="2147483835" r:id="rId10"/>
    <p:sldLayoutId id="2147483834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4663" y="1490882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Живопись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mtClean="0"/>
              <a:t>- Иконопись (в переводе с греческого "молитвенный образ") - основная цель направить человека на путь преображения.</a:t>
            </a:r>
          </a:p>
          <a:p>
            <a:endParaRPr lang="ru-RU" smtClean="0"/>
          </a:p>
        </p:txBody>
      </p:sp>
      <p:pic>
        <p:nvPicPr>
          <p:cNvPr id="22530" name="Рисунок 4" descr="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39036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3929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mtClean="0"/>
              <a:t>Анимализм - изображение животного, как главного героя художественного произведения.</a:t>
            </a:r>
          </a:p>
          <a:p>
            <a:endParaRPr lang="ru-RU" smtClean="0"/>
          </a:p>
        </p:txBody>
      </p:sp>
      <p:pic>
        <p:nvPicPr>
          <p:cNvPr id="23554" name="Рисунок 4" descr="d44355ab2eb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765175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Число стилей и направлений огромно, если не бесконечно. Стили в искусстве не имеют четких границ, они плавно переходят один в другой и находятся в непрерывном развитии, смешении и противодействии. В рамках одного исторического художественного стиля всегда зарождается новый, а тот, в свою очередь, переходит в следующий. Многие стили сосуществуют одновременно и поэтому «чистых стилей» вообще не бывает.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Стили и направления живописи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z="2000" smtClean="0"/>
              <a:t>Абстракционизм (произошло от лат. abstractio - удаление, отвлечение) - направление искусства, отказавшееся от приближенного к действительности изображения форм в живописи и скульптуре. Одна из целей абстракционизма - достижение гармонии, создание определённых цветовых сочетаний и геометрических форм, чтобы вызвать у созерцателя разнообразные ассоциации. </a:t>
            </a:r>
          </a:p>
        </p:txBody>
      </p:sp>
      <p:pic>
        <p:nvPicPr>
          <p:cNvPr id="25602" name="Рисунок 3" descr="ferrinio_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414337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 descr="ferrinio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500313"/>
            <a:ext cx="4000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z="1800" smtClean="0"/>
              <a:t>Авангардизм (произошло от фр. avant-garde - передовой отряд) - совокупность экспериментальных, модернистских, подчеркнуто необычных, поисковых начинаний в искусстве 20 века. Авангардными направлениями являются: фовизм, кубизм, футуризм, экспрессионизм, абстракционизм, сюрреализм, акционизм, поп-арт, концептуальное искусство.</a:t>
            </a:r>
          </a:p>
        </p:txBody>
      </p:sp>
      <p:pic>
        <p:nvPicPr>
          <p:cNvPr id="26626" name="Рисунок 4" descr="gal1165_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00250"/>
            <a:ext cx="5857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z="1600" smtClean="0"/>
              <a:t>Академизм (от фр. academisme) - направление в европейской живописи XVI-XIX веков. Основывалось на догматическом следовании внешним формам классического искусства. Последователи характеризововали этот стиль как рассуждение над формой искусства древнего античного мира и эпохи Возрождения. Академизм восполнял в себе традиции античного искусства, в которых идеализирован образ натуры, компенсируя при этом норму красоты. </a:t>
            </a:r>
          </a:p>
        </p:txBody>
      </p:sp>
      <p:pic>
        <p:nvPicPr>
          <p:cNvPr id="27650" name="Рисунок 5" descr="0261758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857375"/>
            <a:ext cx="6350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z="1600" smtClean="0"/>
              <a:t>Акционизм (от англ. action art - искусство действия) - хэппенинг, перформанс, эвент, искусство процесса, искусство демонстрации и ряд других форм возникших в авангардистском искусстве 1960-х годов. В соответствии с идеологией акционизма художник должен заниматься организацией событий, процессов. Акционизм стремится стереть грань между искусством и действительностью. </a:t>
            </a:r>
          </a:p>
        </p:txBody>
      </p:sp>
      <p:pic>
        <p:nvPicPr>
          <p:cNvPr id="28674" name="Рисунок 4" descr="A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714500"/>
            <a:ext cx="300037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r>
              <a:rPr lang="ru-RU" sz="1600" smtClean="0"/>
              <a:t>Ампир (произошло от франц. empire - империя) - стиль в архитектуре и декоративном искусстве возникший во Франции в начале XIX в., в период Первой Империи Наполеона Бонапарта. Ампир - финал развития классицизма. Для воплощения величества, изысканности, роскоши, мощи и воинской силы Ампиру характерно обращение к античному искусству: дрепнеегипетским декоративным формам (военные трофеи, крылатые сфинксы...), этрусским вазам, помпейской росписи, греческому и римскому декору, ренессансных фрескам и орнаментам. </a:t>
            </a:r>
          </a:p>
        </p:txBody>
      </p:sp>
      <p:pic>
        <p:nvPicPr>
          <p:cNvPr id="29698" name="Рисунок 3" descr="David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143125"/>
            <a:ext cx="3214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r>
              <a:rPr lang="ru-RU" sz="1800" smtClean="0"/>
              <a:t>Ар нуво (от фр. art nouveau, буквально - новое искусство) - распространённое во многих странах (Бельгия, Франция, Англия, США и др.) название стиля модерн</a:t>
            </a:r>
          </a:p>
        </p:txBody>
      </p:sp>
      <p:pic>
        <p:nvPicPr>
          <p:cNvPr id="30722" name="Рисунок 3" descr="paint_3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285875"/>
            <a:ext cx="37861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z="1800" smtClean="0"/>
              <a:t>Арт деко (от фр. art deco, сокр. от decoratif) - направление в искусстве в середине 20 века, обозначившее синтез авангарда и неоклассицизма, пришло на смену конструктивизму. Отличительные признаки этого направления: усталость, геометрические линии, роскошь, шик, дорогие материалы (слоновая кость, крокодиловая кожа). </a:t>
            </a:r>
          </a:p>
        </p:txBody>
      </p:sp>
      <p:pic>
        <p:nvPicPr>
          <p:cNvPr id="31746" name="Рисунок 3" descr="lempicka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785938"/>
            <a:ext cx="3929062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95937"/>
          </a:xfrm>
        </p:spPr>
        <p:txBody>
          <a:bodyPr/>
          <a:lstStyle/>
          <a:p>
            <a:endParaRPr lang="ru-RU" b="1" i="1" smtClean="0"/>
          </a:p>
          <a:p>
            <a:endParaRPr lang="ru-RU" b="1" i="1" smtClean="0"/>
          </a:p>
          <a:p>
            <a:pPr>
              <a:buFont typeface="Wingdings 2" pitchFamily="18" charset="2"/>
              <a:buNone/>
            </a:pPr>
            <a:r>
              <a:rPr lang="ru-RU" sz="3600" b="1" i="1" smtClean="0"/>
              <a:t>Содержание:</a:t>
            </a:r>
          </a:p>
          <a:p>
            <a:r>
              <a:rPr lang="ru-RU" sz="2800" i="1" smtClean="0"/>
              <a:t>*что такое  живопись;</a:t>
            </a:r>
          </a:p>
          <a:p>
            <a:r>
              <a:rPr lang="ru-RU" sz="2800" i="1" smtClean="0"/>
              <a:t>*жанры живописи;</a:t>
            </a:r>
          </a:p>
          <a:p>
            <a:r>
              <a:rPr lang="ru-RU" sz="2800" i="1" smtClean="0"/>
              <a:t>*стили живописи.</a:t>
            </a:r>
          </a:p>
          <a:p>
            <a:pPr>
              <a:buFont typeface="Wingdings 2" pitchFamily="18" charset="2"/>
              <a:buNone/>
            </a:pPr>
            <a:endParaRPr lang="ru-RU" b="1" i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4572000"/>
          </a:xfrm>
        </p:spPr>
        <p:txBody>
          <a:bodyPr/>
          <a:lstStyle/>
          <a:p>
            <a:r>
              <a:rPr lang="ru-RU" sz="1800" smtClean="0"/>
              <a:t>Барокко (произошло от итал. barocco - странный, причудливый или от порт. perola barroca - жемчужина неправильной формы, существуют и другие предположения о происхождении этого слова) - художественный стиль в искусстве позднего Возрождения. Отличительные признаки этого стиля: преувеличенность размеров, изломанность линий, обилие декоративных подробностей, тяжесть и колоссальность.</a:t>
            </a:r>
          </a:p>
        </p:txBody>
      </p:sp>
      <p:pic>
        <p:nvPicPr>
          <p:cNvPr id="32770" name="Рисунок 5" descr="margushev_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25"/>
            <a:ext cx="70008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/>
          <a:lstStyle/>
          <a:p>
            <a:r>
              <a:rPr lang="ru-RU" sz="1800" smtClean="0"/>
              <a:t>Веризм (от итал. il verismo, от слова vero - истинный, правдивый) - реалистическое направление в итальянском изобразительном искусстве конца XIX века. Термин возник в XVII веке, употреблялся в изобразительном искусстве и обозначал реалистическую струю в живописи барокко. Затем термин возрождается во второй половине XIX века, являясь обозначением (весьма неопределёнными расплывчатым) реалистического и натуралистического направления в итальянском искусстве. </a:t>
            </a:r>
          </a:p>
        </p:txBody>
      </p:sp>
      <p:pic>
        <p:nvPicPr>
          <p:cNvPr id="33794" name="Рисунок 3" descr="Fattori_Giovan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00313"/>
            <a:ext cx="7750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95937"/>
          </a:xfrm>
        </p:spPr>
        <p:txBody>
          <a:bodyPr/>
          <a:lstStyle/>
          <a:p>
            <a:r>
              <a:rPr lang="ru-RU" sz="1400" smtClean="0"/>
              <a:t>Возрождение, или Ренессанс (от фр. renaissance, итал. rinascimento) - эпоха в истории культуры Европы, пришедшая на смену культуре Средних веков и предшествующая культуре нового времени. Примерные хронологические рамки эпохи - XIV-XVI века. Отличительная черта эпохи возрождения - светский характер культуры и её антропоцентризм (то есть интерес, в первую очередь, к человеку и его деятельности). Появляется интерес к античной культуре, происходит как бы её «возрождение» - так и появился термин. Рисуя картины традиционной религиозной тематики, художники начали использовать новые художественные приёмы: построение объемной композиции, использование пейзажа на заднем плане, что позволило им сделать изображения более реалистичными, оживленными.</a:t>
            </a:r>
          </a:p>
        </p:txBody>
      </p:sp>
      <p:pic>
        <p:nvPicPr>
          <p:cNvPr id="34818" name="Рисунок 4" descr="jheronimus_bos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32861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5" descr="shepelenko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00313"/>
            <a:ext cx="33305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z="1600" smtClean="0"/>
              <a:t>Вортицизм - направление английского авангарда, основанное Уиндемом Льюисом в 1914 году. Это название обязано своим происхождением замечанию итальянского футуриста Умберто Боччони о том, что любое творчество рождается из вихря чувств (по-итальянски &lt;вихрь&gt; - vortizto). Подобно футуризму, вортицизм - резкий, угловатый и очень динамичный стиль, распространившийся как в живописи, так и в скульптуре, - стремился передать процесс движения.</a:t>
            </a:r>
          </a:p>
        </p:txBody>
      </p:sp>
      <p:pic>
        <p:nvPicPr>
          <p:cNvPr id="35842" name="Рисунок 3" descr="david-bomber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85938"/>
            <a:ext cx="364331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r>
              <a:rPr lang="ru-RU" sz="2000" smtClean="0"/>
              <a:t>Геометрический абстракционизм - вид абстрактного искусства, композиции которого построены из ограниченного набора правильных форм и основных цветов.</a:t>
            </a:r>
          </a:p>
        </p:txBody>
      </p:sp>
      <p:pic>
        <p:nvPicPr>
          <p:cNvPr id="36866" name="Рисунок 3" descr="img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5722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r>
              <a:rPr lang="ru-RU" sz="1800" smtClean="0"/>
              <a:t>Гиперреализм, фотореализм, суперреализм - стиль в живописи и скульптуре, основанный на фотореализации объекта. Гиперреализм возник в США в середине 20 века. Главная цель гиперреализма показать действительность. </a:t>
            </a:r>
          </a:p>
        </p:txBody>
      </p:sp>
      <p:pic>
        <p:nvPicPr>
          <p:cNvPr id="37890" name="Рисунок 3" descr="animals_wol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30237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z="1600" smtClean="0"/>
              <a:t>Готика (произошло от итал. gotico - непривычный, варварский) - период в развитии средневекового искусства, охватывавший почти все области культуры и развивавшийся на территории Западной, Центральной и отчасти Восточной Европы с XII по XV век. Готика завершила развитие европейского средневекового искусства, возникнув на основе достижений романской культуры, а в эпоху Возрождения искусство средневековья считалось «варварским»</a:t>
            </a:r>
          </a:p>
        </p:txBody>
      </p:sp>
      <p:pic>
        <p:nvPicPr>
          <p:cNvPr id="38914" name="Рисунок 3" descr="udaltzov_graphic_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857375"/>
            <a:ext cx="4214812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z="1600" smtClean="0"/>
              <a:t>Дадаизм (произошло от фр. dadaisme, dada - деревянная лошадка; в переносном смысле - бессвязный детский лепет) - модернистское литературно-художественное течение 1916-1922 годов, для которого характерны сознательный иррационализм и демонстративный антиэстетизм. </a:t>
            </a:r>
          </a:p>
        </p:txBody>
      </p:sp>
      <p:pic>
        <p:nvPicPr>
          <p:cNvPr id="39938" name="Рисунок 3" descr="Tza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428750"/>
            <a:ext cx="35258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1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572125"/>
          </a:xfrm>
        </p:spPr>
        <p:txBody>
          <a:bodyPr/>
          <a:lstStyle/>
          <a:p>
            <a:r>
              <a:rPr lang="ru-RU" sz="1800" smtClean="0"/>
              <a:t>Импрессионизм (произошло от фр. impression - впечатление) - направление в европейской живописи, зародившееся во Франции в середине 19 века. Импрессионисты избегали всяких подробностей в рисунке и пытались уловить общее впечатление от того, что видит глаз в конкретный момент. Этого эффекта они достигали при помощи цвета и фактуры</a:t>
            </a:r>
          </a:p>
        </p:txBody>
      </p:sp>
      <p:pic>
        <p:nvPicPr>
          <p:cNvPr id="40962" name="Рисунок 3" descr="kapitonov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214563"/>
            <a:ext cx="62865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10187"/>
          </a:xfrm>
        </p:spPr>
        <p:txBody>
          <a:bodyPr/>
          <a:lstStyle/>
          <a:p>
            <a:r>
              <a:rPr lang="ru-RU" sz="1600" smtClean="0"/>
              <a:t>Кинетическое искусство - (произошло от греч. kineticos - приводящий в движение) - течение в современном искусстве, связанное с широким применением движущихся объектов, в основе которого лежит идея движения формы. Под динамикой объекта понимается не просто его физическое перемещение, а любое его изменение, трансформация, словом, любая форма “жизни” произведения в то время как его созерцает зритель.</a:t>
            </a:r>
          </a:p>
        </p:txBody>
      </p:sp>
      <p:pic>
        <p:nvPicPr>
          <p:cNvPr id="41986" name="Рисунок 3" descr="tatl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428875"/>
            <a:ext cx="45720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Живопись – вид изобразительного искусства, художественные произведения, которые создаются с помощью красок, наносимых на какую-либо твёрдую поверхность. Выполняет идеологические и познавательные задачи, а также служит сферой создания предметных эстетических ценностей.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000" b="1" i="1" smtClean="0"/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 Широта и полнота охвата реальной действительности сказываются в изобилии присущих живописи жанров, которые определяются по предмету изображения: </a:t>
            </a:r>
          </a:p>
          <a:p>
            <a:r>
              <a:rPr lang="ru-RU" sz="1800" i="1" smtClean="0"/>
              <a:t>• исторический жанр, </a:t>
            </a:r>
          </a:p>
          <a:p>
            <a:r>
              <a:rPr lang="ru-RU" sz="1800" i="1" smtClean="0"/>
              <a:t>• бытовой жанр, </a:t>
            </a:r>
          </a:p>
          <a:p>
            <a:r>
              <a:rPr lang="ru-RU" sz="1800" i="1" smtClean="0"/>
              <a:t>• батальный жанр, </a:t>
            </a:r>
          </a:p>
          <a:p>
            <a:r>
              <a:rPr lang="ru-RU" sz="1800" i="1" smtClean="0"/>
              <a:t>• портрет, </a:t>
            </a:r>
          </a:p>
          <a:p>
            <a:r>
              <a:rPr lang="ru-RU" sz="1800" i="1" smtClean="0"/>
              <a:t>• пейзаж, </a:t>
            </a:r>
          </a:p>
          <a:p>
            <a:r>
              <a:rPr lang="ru-RU" sz="1800" i="1" smtClean="0"/>
              <a:t>• натюрморт.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762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- Портрет - основная задача передать представление о внешнем облике человека, раскрыть внутренний мир человека, подчеркнуть его индивидуальность, психолого-эмоциональный образ.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7410" name="Рисунок 4" descr="item_59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00250"/>
            <a:ext cx="32861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post-1380884-1275249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000250"/>
            <a:ext cx="3733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r>
              <a:rPr lang="ru-RU" smtClean="0"/>
              <a:t>- Пейзаж - воспроизводит окружающий мир во всем многообразии его форм. Изображение морского пейзажа определяется термином маринизм.</a:t>
            </a:r>
          </a:p>
          <a:p>
            <a:endParaRPr lang="ru-RU" smtClean="0"/>
          </a:p>
        </p:txBody>
      </p:sp>
      <p:pic>
        <p:nvPicPr>
          <p:cNvPr id="18434" name="Рисунок 5" descr="3192720_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721518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r>
              <a:rPr lang="ru-RU" smtClean="0"/>
              <a:t>- Натюрморт - изображение предметов быта, орудий труда, цветов, фруктов. Помогает понять мировоззрение и уклад определенной эпохи.</a:t>
            </a:r>
          </a:p>
          <a:p>
            <a:endParaRPr lang="ru-RU" smtClean="0"/>
          </a:p>
        </p:txBody>
      </p:sp>
      <p:pic>
        <p:nvPicPr>
          <p:cNvPr id="19458" name="Рисунок 4" descr="20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43063"/>
            <a:ext cx="364331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20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968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/>
          <a:lstStyle/>
          <a:p>
            <a:r>
              <a:rPr lang="ru-RU" smtClean="0"/>
              <a:t>- Исторический жанр - рассказывает об исторически важных моментах жизни общества.</a:t>
            </a:r>
          </a:p>
          <a:p>
            <a:endParaRPr lang="ru-RU" smtClean="0"/>
          </a:p>
        </p:txBody>
      </p:sp>
      <p:pic>
        <p:nvPicPr>
          <p:cNvPr id="20482" name="Рисунок 3" descr="x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071563"/>
            <a:ext cx="8128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/>
          <a:lstStyle/>
          <a:p>
            <a:r>
              <a:rPr lang="ru-RU" smtClean="0"/>
              <a:t>- Бытовой жанр - отражает повседневную жизнь людей, нрав, обычаи, традиции того или иного этноса.</a:t>
            </a:r>
          </a:p>
        </p:txBody>
      </p:sp>
      <p:pic>
        <p:nvPicPr>
          <p:cNvPr id="21506" name="Рисунок 3" descr="1233155445_brul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58578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960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</dc:title>
  <cp:lastModifiedBy>Irina A. Vinogradova</cp:lastModifiedBy>
  <cp:revision>16</cp:revision>
  <dcterms:modified xsi:type="dcterms:W3CDTF">2012-04-24T13:30:19Z</dcterms:modified>
</cp:coreProperties>
</file>