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20.xml" ContentType="application/vnd.openxmlformats-officedocument.presentationml.slideLayout+xml"/>
  <Override PartName="/docProps/custom.xml" ContentType="application/vnd.openxmlformats-officedocument.custom-properties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6.xml" ContentType="application/vnd.openxmlformats-officedocument.theme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Default Extension="wav" ContentType="audio/wav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830" r:id="rId2"/>
    <p:sldMasterId id="2147483847" r:id="rId3"/>
    <p:sldMasterId id="2147483864" r:id="rId4"/>
    <p:sldMasterId id="2147483881" r:id="rId5"/>
    <p:sldMasterId id="2147483898" r:id="rId6"/>
    <p:sldMasterId id="2147483915" r:id="rId7"/>
    <p:sldMasterId id="2147483932" r:id="rId8"/>
  </p:sldMasterIdLst>
  <p:sldIdLst>
    <p:sldId id="336" r:id="rId9"/>
    <p:sldId id="284" r:id="rId10"/>
    <p:sldId id="257" r:id="rId11"/>
    <p:sldId id="259" r:id="rId12"/>
    <p:sldId id="287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260" r:id="rId21"/>
    <p:sldId id="262" r:id="rId22"/>
    <p:sldId id="261" r:id="rId23"/>
    <p:sldId id="265" r:id="rId24"/>
    <p:sldId id="266" r:id="rId25"/>
    <p:sldId id="267" r:id="rId26"/>
    <p:sldId id="272" r:id="rId27"/>
    <p:sldId id="274" r:id="rId28"/>
    <p:sldId id="275" r:id="rId29"/>
    <p:sldId id="278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  <p:sldId id="300" r:id="rId41"/>
    <p:sldId id="301" r:id="rId42"/>
    <p:sldId id="303" r:id="rId43"/>
    <p:sldId id="304" r:id="rId44"/>
    <p:sldId id="302" r:id="rId45"/>
    <p:sldId id="312" r:id="rId46"/>
    <p:sldId id="307" r:id="rId47"/>
    <p:sldId id="308" r:id="rId48"/>
    <p:sldId id="309" r:id="rId49"/>
    <p:sldId id="310" r:id="rId50"/>
    <p:sldId id="318" r:id="rId51"/>
    <p:sldId id="319" r:id="rId52"/>
    <p:sldId id="311" r:id="rId53"/>
    <p:sldId id="320" r:id="rId54"/>
    <p:sldId id="321" r:id="rId55"/>
    <p:sldId id="285" r:id="rId56"/>
    <p:sldId id="313" r:id="rId57"/>
    <p:sldId id="315" r:id="rId58"/>
    <p:sldId id="316" r:id="rId59"/>
    <p:sldId id="317" r:id="rId60"/>
    <p:sldId id="314" r:id="rId61"/>
    <p:sldId id="334" r:id="rId6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99"/>
    <a:srgbClr val="FFFF00"/>
    <a:srgbClr val="FF9379"/>
    <a:srgbClr val="369FE6"/>
    <a:srgbClr val="9DE973"/>
    <a:srgbClr val="000000"/>
    <a:srgbClr val="C2D1F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75" autoAdjust="0"/>
  </p:normalViewPr>
  <p:slideViewPr>
    <p:cSldViewPr>
      <p:cViewPr>
        <p:scale>
          <a:sx n="66" d="100"/>
          <a:sy n="66" d="100"/>
        </p:scale>
        <p:origin x="-1326" y="-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63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66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61" Type="http://schemas.openxmlformats.org/officeDocument/2006/relationships/slide" Target="slides/slide53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4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4" Type="http://schemas.openxmlformats.org/officeDocument/2006/relationships/image" Target="../media/image5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7" Type="http://schemas.openxmlformats.org/officeDocument/2006/relationships/image" Target="../media/image60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6" Type="http://schemas.openxmlformats.org/officeDocument/2006/relationships/image" Target="../media/image59.wmf"/><Relationship Id="rId5" Type="http://schemas.openxmlformats.org/officeDocument/2006/relationships/image" Target="../media/image58.wmf"/><Relationship Id="rId4" Type="http://schemas.openxmlformats.org/officeDocument/2006/relationships/image" Target="../media/image5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2" Type="http://schemas.openxmlformats.org/officeDocument/2006/relationships/image" Target="../media/image67.emf"/><Relationship Id="rId1" Type="http://schemas.openxmlformats.org/officeDocument/2006/relationships/image" Target="../media/image66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6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image" Target="../media/image71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image" Target="../media/image6.emf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image" Target="../media/image75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0.emf"/><Relationship Id="rId1" Type="http://schemas.openxmlformats.org/officeDocument/2006/relationships/image" Target="../media/image79.e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image" Target="../media/image81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emf"/><Relationship Id="rId1" Type="http://schemas.openxmlformats.org/officeDocument/2006/relationships/image" Target="../media/image8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4" Type="http://schemas.openxmlformats.org/officeDocument/2006/relationships/image" Target="../media/image92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7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CF87D24-76EF-4DA5-957C-2887B6E098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541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C1294-9C1C-4D4B-81D8-E4F65D09AD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27105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0CBD7-D787-483A-BB7D-07ADB5603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72639844"/>
      </p:ext>
    </p:extLst>
  </p:cSld>
  <p:clrMapOvr>
    <a:masterClrMapping/>
  </p:clrMapOvr>
  <p:transition advClick="0" advTm="180000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B235-8778-4E5A-8B3C-13016A6F8C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8472087"/>
      </p:ext>
    </p:extLst>
  </p:cSld>
  <p:clrMapOvr>
    <a:masterClrMapping/>
  </p:clrMapOvr>
  <p:transition advClick="0" advTm="180000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59A6-ABEB-4A0E-B15A-0C92194915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82561072"/>
      </p:ext>
    </p:extLst>
  </p:cSld>
  <p:clrMapOvr>
    <a:masterClrMapping/>
  </p:clrMapOvr>
  <p:transition advClick="0" advTm="180000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84462-D293-4A9D-BEC5-5D426C893C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2136649"/>
      </p:ext>
    </p:extLst>
  </p:cSld>
  <p:clrMapOvr>
    <a:masterClrMapping/>
  </p:clrMapOvr>
  <p:transition advClick="0" advTm="180000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2A895-5F46-4F66-84EC-729A8BBD02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3492626"/>
      </p:ext>
    </p:extLst>
  </p:cSld>
  <p:clrMapOvr>
    <a:masterClrMapping/>
  </p:clrMapOvr>
  <p:transition advClick="0" advTm="180000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F5CC-A811-4C01-B12D-75724DB879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476457"/>
      </p:ext>
    </p:extLst>
  </p:cSld>
  <p:clrMapOvr>
    <a:masterClrMapping/>
  </p:clrMapOvr>
  <p:transition advClick="0" advTm="180000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F29C-45CD-45F3-A3B3-6D59C22D1F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5935147"/>
      </p:ext>
    </p:extLst>
  </p:cSld>
  <p:clrMapOvr>
    <a:masterClrMapping/>
  </p:clrMapOvr>
  <p:transition advClick="0" advTm="180000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E659-3129-45EA-918C-B41F3CC5C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3949124"/>
      </p:ext>
    </p:extLst>
  </p:cSld>
  <p:clrMapOvr>
    <a:masterClrMapping/>
  </p:clrMapOvr>
  <p:transition advClick="0" advTm="1800000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00DB5-1EC5-47E5-BB0D-C5466B556E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605339"/>
      </p:ext>
    </p:extLst>
  </p:cSld>
  <p:clrMapOvr>
    <a:masterClrMapping/>
  </p:clrMapOvr>
  <p:transition advClick="0" advTm="1800000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F048-F659-485F-8419-C4D8856802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5035648"/>
      </p:ext>
    </p:extLst>
  </p:cSld>
  <p:clrMapOvr>
    <a:masterClrMapping/>
  </p:clrMapOvr>
  <p:transition advClick="0" advTm="180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396631-21E3-403F-9882-34BCE558D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92640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9AC62-E886-4E25-974A-7D28B3620C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4226280"/>
      </p:ext>
    </p:extLst>
  </p:cSld>
  <p:clrMapOvr>
    <a:masterClrMapping/>
  </p:clrMapOvr>
  <p:transition advClick="0" advTm="1800000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61912-AB95-4143-B123-2661233429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32511792"/>
      </p:ext>
    </p:extLst>
  </p:cSld>
  <p:clrMapOvr>
    <a:masterClrMapping/>
  </p:clrMapOvr>
  <p:transition advClick="0" advTm="1800000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0FA2B-24A7-4703-9DC5-DA459C6E59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49561533"/>
      </p:ext>
    </p:extLst>
  </p:cSld>
  <p:clrMapOvr>
    <a:masterClrMapping/>
  </p:clrMapOvr>
  <p:transition advClick="0" advTm="1800000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FAAC-656B-476B-A928-5DF3F49C7F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7391773"/>
      </p:ext>
    </p:extLst>
  </p:cSld>
  <p:clrMapOvr>
    <a:masterClrMapping/>
  </p:clrMapOvr>
  <p:transition advClick="0" advTm="1800000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8996-D12D-4489-8E7C-208DD7AC2F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410899"/>
      </p:ext>
    </p:extLst>
  </p:cSld>
  <p:clrMapOvr>
    <a:masterClrMapping/>
  </p:clrMapOvr>
  <p:transition advClick="0" advTm="1800000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B644C-B8E6-464D-9DAD-B3DEB4AE7B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87102952"/>
      </p:ext>
    </p:extLst>
  </p:cSld>
  <p:clrMapOvr>
    <a:masterClrMapping/>
  </p:clrMapOvr>
  <p:transition advClick="0" advTm="180000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0CBD7-D787-483A-BB7D-07ADB5603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430350"/>
      </p:ext>
    </p:extLst>
  </p:cSld>
  <p:clrMapOvr>
    <a:masterClrMapping/>
  </p:clrMapOvr>
  <p:transition advClick="0" advTm="180000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B235-8778-4E5A-8B3C-13016A6F8C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46909658"/>
      </p:ext>
    </p:extLst>
  </p:cSld>
  <p:clrMapOvr>
    <a:masterClrMapping/>
  </p:clrMapOvr>
  <p:transition advClick="0" advTm="1800000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59A6-ABEB-4A0E-B15A-0C92194915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9013527"/>
      </p:ext>
    </p:extLst>
  </p:cSld>
  <p:clrMapOvr>
    <a:masterClrMapping/>
  </p:clrMapOvr>
  <p:transition advClick="0" advTm="180000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84462-D293-4A9D-BEC5-5D426C893C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7043645"/>
      </p:ext>
    </p:extLst>
  </p:cSld>
  <p:clrMapOvr>
    <a:masterClrMapping/>
  </p:clrMapOvr>
  <p:transition advClick="0" advTm="180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69121-76B9-4FC8-899A-C320980730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8793030"/>
      </p:ext>
    </p:extLst>
  </p:cSld>
  <p:clrMapOvr>
    <a:masterClrMapping/>
  </p:clrMapOvr>
  <p:transition advClick="0" advTm="180000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2A895-5F46-4F66-84EC-729A8BBD02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88991758"/>
      </p:ext>
    </p:extLst>
  </p:cSld>
  <p:clrMapOvr>
    <a:masterClrMapping/>
  </p:clrMapOvr>
  <p:transition advClick="0" advTm="180000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F5CC-A811-4C01-B12D-75724DB879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845302"/>
      </p:ext>
    </p:extLst>
  </p:cSld>
  <p:clrMapOvr>
    <a:masterClrMapping/>
  </p:clrMapOvr>
  <p:transition advClick="0" advTm="1800000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F29C-45CD-45F3-A3B3-6D59C22D1F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7672334"/>
      </p:ext>
    </p:extLst>
  </p:cSld>
  <p:clrMapOvr>
    <a:masterClrMapping/>
  </p:clrMapOvr>
  <p:transition advClick="0" advTm="1800000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E659-3129-45EA-918C-B41F3CC5C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0835910"/>
      </p:ext>
    </p:extLst>
  </p:cSld>
  <p:clrMapOvr>
    <a:masterClrMapping/>
  </p:clrMapOvr>
  <p:transition advClick="0" advTm="1800000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00DB5-1EC5-47E5-BB0D-C5466B556E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7664058"/>
      </p:ext>
    </p:extLst>
  </p:cSld>
  <p:clrMapOvr>
    <a:masterClrMapping/>
  </p:clrMapOvr>
  <p:transition advClick="0" advTm="1800000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F048-F659-485F-8419-C4D8856802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179478"/>
      </p:ext>
    </p:extLst>
  </p:cSld>
  <p:clrMapOvr>
    <a:masterClrMapping/>
  </p:clrMapOvr>
  <p:transition advClick="0" advTm="1800000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9AC62-E886-4E25-974A-7D28B3620C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27893459"/>
      </p:ext>
    </p:extLst>
  </p:cSld>
  <p:clrMapOvr>
    <a:masterClrMapping/>
  </p:clrMapOvr>
  <p:transition advClick="0" advTm="180000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61912-AB95-4143-B123-2661233429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4869002"/>
      </p:ext>
    </p:extLst>
  </p:cSld>
  <p:clrMapOvr>
    <a:masterClrMapping/>
  </p:clrMapOvr>
  <p:transition advClick="0" advTm="180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2254D-BD59-4AA2-A0D9-13F69B0993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89760482"/>
      </p:ext>
    </p:extLst>
  </p:cSld>
  <p:clrMapOvr>
    <a:masterClrMapping/>
  </p:clrMapOvr>
  <p:transition advClick="0" advTm="180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30AFE-57AE-4564-BB2A-209E06D3E6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77855630"/>
      </p:ext>
    </p:extLst>
  </p:cSld>
  <p:clrMapOvr>
    <a:masterClrMapping/>
  </p:clrMapOvr>
  <p:transition advClick="0" advTm="180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857CA-E255-49F2-B73D-B818BFF77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1189770"/>
      </p:ext>
    </p:extLst>
  </p:cSld>
  <p:clrMapOvr>
    <a:masterClrMapping/>
  </p:clrMapOvr>
  <p:transition advClick="0" advTm="180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0FA2B-24A7-4703-9DC5-DA459C6E59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42820684"/>
      </p:ext>
    </p:extLst>
  </p:cSld>
  <p:clrMapOvr>
    <a:masterClrMapping/>
  </p:clrMapOvr>
  <p:transition advClick="0" advTm="180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FAAC-656B-476B-A928-5DF3F49C7F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3939618"/>
      </p:ext>
    </p:extLst>
  </p:cSld>
  <p:clrMapOvr>
    <a:masterClrMapping/>
  </p:clrMapOvr>
  <p:transition advClick="0" advTm="180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8996-D12D-4489-8E7C-208DD7AC2F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665035"/>
      </p:ext>
    </p:extLst>
  </p:cSld>
  <p:clrMapOvr>
    <a:masterClrMapping/>
  </p:clrMapOvr>
  <p:transition advClick="0" advTm="180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B644C-B8E6-464D-9DAD-B3DEB4AE7B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9567146"/>
      </p:ext>
    </p:extLst>
  </p:cSld>
  <p:clrMapOvr>
    <a:masterClrMapping/>
  </p:clrMapOvr>
  <p:transition advClick="0" advTm="180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6E979-E9F9-43C7-ADD6-2666DCD4CF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82794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0CBD7-D787-483A-BB7D-07ADB5603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09688351"/>
      </p:ext>
    </p:extLst>
  </p:cSld>
  <p:clrMapOvr>
    <a:masterClrMapping/>
  </p:clrMapOvr>
  <p:transition advClick="0" advTm="180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B235-8778-4E5A-8B3C-13016A6F8C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197917"/>
      </p:ext>
    </p:extLst>
  </p:cSld>
  <p:clrMapOvr>
    <a:masterClrMapping/>
  </p:clrMapOvr>
  <p:transition advClick="0" advTm="180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59A6-ABEB-4A0E-B15A-0C92194915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2095736"/>
      </p:ext>
    </p:extLst>
  </p:cSld>
  <p:clrMapOvr>
    <a:masterClrMapping/>
  </p:clrMapOvr>
  <p:transition advClick="0" advTm="180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84462-D293-4A9D-BEC5-5D426C893C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844916"/>
      </p:ext>
    </p:extLst>
  </p:cSld>
  <p:clrMapOvr>
    <a:masterClrMapping/>
  </p:clrMapOvr>
  <p:transition advClick="0" advTm="180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2A895-5F46-4F66-84EC-729A8BBD02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9096232"/>
      </p:ext>
    </p:extLst>
  </p:cSld>
  <p:clrMapOvr>
    <a:masterClrMapping/>
  </p:clrMapOvr>
  <p:transition advClick="0" advTm="180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F5CC-A811-4C01-B12D-75724DB879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51866062"/>
      </p:ext>
    </p:extLst>
  </p:cSld>
  <p:clrMapOvr>
    <a:masterClrMapping/>
  </p:clrMapOvr>
  <p:transition advClick="0" advTm="180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F29C-45CD-45F3-A3B3-6D59C22D1F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57499566"/>
      </p:ext>
    </p:extLst>
  </p:cSld>
  <p:clrMapOvr>
    <a:masterClrMapping/>
  </p:clrMapOvr>
  <p:transition advClick="0" advTm="180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E659-3129-45EA-918C-B41F3CC5C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391385"/>
      </p:ext>
    </p:extLst>
  </p:cSld>
  <p:clrMapOvr>
    <a:masterClrMapping/>
  </p:clrMapOvr>
  <p:transition advClick="0" advTm="180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00DB5-1EC5-47E5-BB0D-C5466B556E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75344148"/>
      </p:ext>
    </p:extLst>
  </p:cSld>
  <p:clrMapOvr>
    <a:masterClrMapping/>
  </p:clrMapOvr>
  <p:transition advClick="0" advTm="180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F048-F659-485F-8419-C4D8856802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095218"/>
      </p:ext>
    </p:extLst>
  </p:cSld>
  <p:clrMapOvr>
    <a:masterClrMapping/>
  </p:clrMapOvr>
  <p:transition advClick="0" advTm="180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E38AE22-D712-4366-8A6E-69F6DD635A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022464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9AC62-E886-4E25-974A-7D28B3620C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4177580"/>
      </p:ext>
    </p:extLst>
  </p:cSld>
  <p:clrMapOvr>
    <a:masterClrMapping/>
  </p:clrMapOvr>
  <p:transition advClick="0" advTm="180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61912-AB95-4143-B123-2661233429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7011688"/>
      </p:ext>
    </p:extLst>
  </p:cSld>
  <p:clrMapOvr>
    <a:masterClrMapping/>
  </p:clrMapOvr>
  <p:transition advClick="0" advTm="180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0FA2B-24A7-4703-9DC5-DA459C6E59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5509960"/>
      </p:ext>
    </p:extLst>
  </p:cSld>
  <p:clrMapOvr>
    <a:masterClrMapping/>
  </p:clrMapOvr>
  <p:transition advClick="0" advTm="180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FAAC-656B-476B-A928-5DF3F49C7F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4546182"/>
      </p:ext>
    </p:extLst>
  </p:cSld>
  <p:clrMapOvr>
    <a:masterClrMapping/>
  </p:clrMapOvr>
  <p:transition advClick="0" advTm="180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8996-D12D-4489-8E7C-208DD7AC2F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40003806"/>
      </p:ext>
    </p:extLst>
  </p:cSld>
  <p:clrMapOvr>
    <a:masterClrMapping/>
  </p:clrMapOvr>
  <p:transition advClick="0" advTm="1800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B644C-B8E6-464D-9DAD-B3DEB4AE7B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24067299"/>
      </p:ext>
    </p:extLst>
  </p:cSld>
  <p:clrMapOvr>
    <a:masterClrMapping/>
  </p:clrMapOvr>
  <p:transition advClick="0" advTm="180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0CBD7-D787-483A-BB7D-07ADB5603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1960790"/>
      </p:ext>
    </p:extLst>
  </p:cSld>
  <p:clrMapOvr>
    <a:masterClrMapping/>
  </p:clrMapOvr>
  <p:transition advClick="0" advTm="180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B235-8778-4E5A-8B3C-13016A6F8C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6488129"/>
      </p:ext>
    </p:extLst>
  </p:cSld>
  <p:clrMapOvr>
    <a:masterClrMapping/>
  </p:clrMapOvr>
  <p:transition advClick="0" advTm="1800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59A6-ABEB-4A0E-B15A-0C92194915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2382748"/>
      </p:ext>
    </p:extLst>
  </p:cSld>
  <p:clrMapOvr>
    <a:masterClrMapping/>
  </p:clrMapOvr>
  <p:transition advClick="0" advTm="1800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84462-D293-4A9D-BEC5-5D426C893C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7753982"/>
      </p:ext>
    </p:extLst>
  </p:cSld>
  <p:clrMapOvr>
    <a:masterClrMapping/>
  </p:clrMapOvr>
  <p:transition advClick="0" advTm="180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39A02-BA5C-476F-919B-F657056B24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423271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2A895-5F46-4F66-84EC-729A8BBD02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970128"/>
      </p:ext>
    </p:extLst>
  </p:cSld>
  <p:clrMapOvr>
    <a:masterClrMapping/>
  </p:clrMapOvr>
  <p:transition advClick="0" advTm="1800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F5CC-A811-4C01-B12D-75724DB879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73125427"/>
      </p:ext>
    </p:extLst>
  </p:cSld>
  <p:clrMapOvr>
    <a:masterClrMapping/>
  </p:clrMapOvr>
  <p:transition advClick="0" advTm="1800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F29C-45CD-45F3-A3B3-6D59C22D1F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24392316"/>
      </p:ext>
    </p:extLst>
  </p:cSld>
  <p:clrMapOvr>
    <a:masterClrMapping/>
  </p:clrMapOvr>
  <p:transition advClick="0" advTm="1800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E659-3129-45EA-918C-B41F3CC5C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02856723"/>
      </p:ext>
    </p:extLst>
  </p:cSld>
  <p:clrMapOvr>
    <a:masterClrMapping/>
  </p:clrMapOvr>
  <p:transition advClick="0" advTm="1800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00DB5-1EC5-47E5-BB0D-C5466B556E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55286960"/>
      </p:ext>
    </p:extLst>
  </p:cSld>
  <p:clrMapOvr>
    <a:masterClrMapping/>
  </p:clrMapOvr>
  <p:transition advClick="0" advTm="1800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F048-F659-485F-8419-C4D8856802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5963752"/>
      </p:ext>
    </p:extLst>
  </p:cSld>
  <p:clrMapOvr>
    <a:masterClrMapping/>
  </p:clrMapOvr>
  <p:transition advClick="0" advTm="1800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9AC62-E886-4E25-974A-7D28B3620C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8640483"/>
      </p:ext>
    </p:extLst>
  </p:cSld>
  <p:clrMapOvr>
    <a:masterClrMapping/>
  </p:clrMapOvr>
  <p:transition advClick="0" advTm="1800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61912-AB95-4143-B123-2661233429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68076592"/>
      </p:ext>
    </p:extLst>
  </p:cSld>
  <p:clrMapOvr>
    <a:masterClrMapping/>
  </p:clrMapOvr>
  <p:transition advClick="0" advTm="1800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0FA2B-24A7-4703-9DC5-DA459C6E59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3061380"/>
      </p:ext>
    </p:extLst>
  </p:cSld>
  <p:clrMapOvr>
    <a:masterClrMapping/>
  </p:clrMapOvr>
  <p:transition advClick="0" advTm="1800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FAAC-656B-476B-A928-5DF3F49C7F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38822913"/>
      </p:ext>
    </p:extLst>
  </p:cSld>
  <p:clrMapOvr>
    <a:masterClrMapping/>
  </p:clrMapOvr>
  <p:transition advClick="0" advTm="180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88C3D-161D-4B6E-9D48-CEAFCE4B1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6818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8996-D12D-4489-8E7C-208DD7AC2F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7579496"/>
      </p:ext>
    </p:extLst>
  </p:cSld>
  <p:clrMapOvr>
    <a:masterClrMapping/>
  </p:clrMapOvr>
  <p:transition advClick="0" advTm="1800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B644C-B8E6-464D-9DAD-B3DEB4AE7B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297807"/>
      </p:ext>
    </p:extLst>
  </p:cSld>
  <p:clrMapOvr>
    <a:masterClrMapping/>
  </p:clrMapOvr>
  <p:transition advClick="0" advTm="1800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0CBD7-D787-483A-BB7D-07ADB5603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9424619"/>
      </p:ext>
    </p:extLst>
  </p:cSld>
  <p:clrMapOvr>
    <a:masterClrMapping/>
  </p:clrMapOvr>
  <p:transition advClick="0" advTm="1800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B235-8778-4E5A-8B3C-13016A6F8C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9880857"/>
      </p:ext>
    </p:extLst>
  </p:cSld>
  <p:clrMapOvr>
    <a:masterClrMapping/>
  </p:clrMapOvr>
  <p:transition advClick="0" advTm="1800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59A6-ABEB-4A0E-B15A-0C92194915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9664255"/>
      </p:ext>
    </p:extLst>
  </p:cSld>
  <p:clrMapOvr>
    <a:masterClrMapping/>
  </p:clrMapOvr>
  <p:transition advClick="0" advTm="1800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84462-D293-4A9D-BEC5-5D426C893C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03837993"/>
      </p:ext>
    </p:extLst>
  </p:cSld>
  <p:clrMapOvr>
    <a:masterClrMapping/>
  </p:clrMapOvr>
  <p:transition advClick="0" advTm="1800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2A895-5F46-4F66-84EC-729A8BBD02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6847399"/>
      </p:ext>
    </p:extLst>
  </p:cSld>
  <p:clrMapOvr>
    <a:masterClrMapping/>
  </p:clrMapOvr>
  <p:transition advClick="0" advTm="1800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F5CC-A811-4C01-B12D-75724DB879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0084457"/>
      </p:ext>
    </p:extLst>
  </p:cSld>
  <p:clrMapOvr>
    <a:masterClrMapping/>
  </p:clrMapOvr>
  <p:transition advClick="0" advTm="1800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F29C-45CD-45F3-A3B3-6D59C22D1F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689253"/>
      </p:ext>
    </p:extLst>
  </p:cSld>
  <p:clrMapOvr>
    <a:masterClrMapping/>
  </p:clrMapOvr>
  <p:transition advClick="0" advTm="1800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E659-3129-45EA-918C-B41F3CC5C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1920607"/>
      </p:ext>
    </p:extLst>
  </p:cSld>
  <p:clrMapOvr>
    <a:masterClrMapping/>
  </p:clrMapOvr>
  <p:transition advClick="0" advTm="180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B451B-C6F7-49DB-9FE8-569328A99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292553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00DB5-1EC5-47E5-BB0D-C5466B556E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81408289"/>
      </p:ext>
    </p:extLst>
  </p:cSld>
  <p:clrMapOvr>
    <a:masterClrMapping/>
  </p:clrMapOvr>
  <p:transition advClick="0" advTm="180000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F048-F659-485F-8419-C4D8856802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9730745"/>
      </p:ext>
    </p:extLst>
  </p:cSld>
  <p:clrMapOvr>
    <a:masterClrMapping/>
  </p:clrMapOvr>
  <p:transition advClick="0" advTm="180000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9AC62-E886-4E25-974A-7D28B3620C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6440721"/>
      </p:ext>
    </p:extLst>
  </p:cSld>
  <p:clrMapOvr>
    <a:masterClrMapping/>
  </p:clrMapOvr>
  <p:transition advClick="0" advTm="18000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61912-AB95-4143-B123-2661233429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0760224"/>
      </p:ext>
    </p:extLst>
  </p:cSld>
  <p:clrMapOvr>
    <a:masterClrMapping/>
  </p:clrMapOvr>
  <p:transition advClick="0" advTm="18000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0FA2B-24A7-4703-9DC5-DA459C6E59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964385"/>
      </p:ext>
    </p:extLst>
  </p:cSld>
  <p:clrMapOvr>
    <a:masterClrMapping/>
  </p:clrMapOvr>
  <p:transition advClick="0" advTm="18000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FAAC-656B-476B-A928-5DF3F49C7F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0253532"/>
      </p:ext>
    </p:extLst>
  </p:cSld>
  <p:clrMapOvr>
    <a:masterClrMapping/>
  </p:clrMapOvr>
  <p:transition advClick="0" advTm="18000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8996-D12D-4489-8E7C-208DD7AC2F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61387588"/>
      </p:ext>
    </p:extLst>
  </p:cSld>
  <p:clrMapOvr>
    <a:masterClrMapping/>
  </p:clrMapOvr>
  <p:transition advClick="0" advTm="18000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B644C-B8E6-464D-9DAD-B3DEB4AE7B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12672594"/>
      </p:ext>
    </p:extLst>
  </p:cSld>
  <p:clrMapOvr>
    <a:masterClrMapping/>
  </p:clrMapOvr>
  <p:transition advClick="0" advTm="18000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0CBD7-D787-483A-BB7D-07ADB5603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99494858"/>
      </p:ext>
    </p:extLst>
  </p:cSld>
  <p:clrMapOvr>
    <a:masterClrMapping/>
  </p:clrMapOvr>
  <p:transition advClick="0" advTm="1800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B235-8778-4E5A-8B3C-13016A6F8C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8678309"/>
      </p:ext>
    </p:extLst>
  </p:cSld>
  <p:clrMapOvr>
    <a:masterClrMapping/>
  </p:clrMapOvr>
  <p:transition advClick="0" advTm="180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608883-6C6D-4428-9C77-DC8A69677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840051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59A6-ABEB-4A0E-B15A-0C92194915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9772770"/>
      </p:ext>
    </p:extLst>
  </p:cSld>
  <p:clrMapOvr>
    <a:masterClrMapping/>
  </p:clrMapOvr>
  <p:transition advClick="0" advTm="1800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84462-D293-4A9D-BEC5-5D426C893C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35187728"/>
      </p:ext>
    </p:extLst>
  </p:cSld>
  <p:clrMapOvr>
    <a:masterClrMapping/>
  </p:clrMapOvr>
  <p:transition advClick="0" advTm="1800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2A895-5F46-4F66-84EC-729A8BBD02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7906515"/>
      </p:ext>
    </p:extLst>
  </p:cSld>
  <p:clrMapOvr>
    <a:masterClrMapping/>
  </p:clrMapOvr>
  <p:transition advClick="0" advTm="1800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F5CC-A811-4C01-B12D-75724DB879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2822028"/>
      </p:ext>
    </p:extLst>
  </p:cSld>
  <p:clrMapOvr>
    <a:masterClrMapping/>
  </p:clrMapOvr>
  <p:transition advClick="0" advTm="1800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F29C-45CD-45F3-A3B3-6D59C22D1F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82801981"/>
      </p:ext>
    </p:extLst>
  </p:cSld>
  <p:clrMapOvr>
    <a:masterClrMapping/>
  </p:clrMapOvr>
  <p:transition advClick="0" advTm="1800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E659-3129-45EA-918C-B41F3CC5C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6903486"/>
      </p:ext>
    </p:extLst>
  </p:cSld>
  <p:clrMapOvr>
    <a:masterClrMapping/>
  </p:clrMapOvr>
  <p:transition advClick="0" advTm="1800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00DB5-1EC5-47E5-BB0D-C5466B556E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35392111"/>
      </p:ext>
    </p:extLst>
  </p:cSld>
  <p:clrMapOvr>
    <a:masterClrMapping/>
  </p:clrMapOvr>
  <p:transition advClick="0" advTm="1800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F048-F659-485F-8419-C4D8856802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1768915"/>
      </p:ext>
    </p:extLst>
  </p:cSld>
  <p:clrMapOvr>
    <a:masterClrMapping/>
  </p:clrMapOvr>
  <p:transition advClick="0" advTm="1800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9AC62-E886-4E25-974A-7D28B3620C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7515263"/>
      </p:ext>
    </p:extLst>
  </p:cSld>
  <p:clrMapOvr>
    <a:masterClrMapping/>
  </p:clrMapOvr>
  <p:transition advClick="0" advTm="1800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61912-AB95-4143-B123-2661233429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4918604"/>
      </p:ext>
    </p:extLst>
  </p:cSld>
  <p:clrMapOvr>
    <a:masterClrMapping/>
  </p:clrMapOvr>
  <p:transition advClick="0" advTm="180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F58B5-A50C-4A18-AE78-71DDFEA712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534845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0FA2B-24A7-4703-9DC5-DA459C6E59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8545804"/>
      </p:ext>
    </p:extLst>
  </p:cSld>
  <p:clrMapOvr>
    <a:masterClrMapping/>
  </p:clrMapOvr>
  <p:transition advClick="0" advTm="1800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FAAC-656B-476B-A928-5DF3F49C7F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532262"/>
      </p:ext>
    </p:extLst>
  </p:cSld>
  <p:clrMapOvr>
    <a:masterClrMapping/>
  </p:clrMapOvr>
  <p:transition advClick="0" advTm="1800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8996-D12D-4489-8E7C-208DD7AC2F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6200982"/>
      </p:ext>
    </p:extLst>
  </p:cSld>
  <p:clrMapOvr>
    <a:masterClrMapping/>
  </p:clrMapOvr>
  <p:transition advClick="0" advTm="1800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B644C-B8E6-464D-9DAD-B3DEB4AE7B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073685"/>
      </p:ext>
    </p:extLst>
  </p:cSld>
  <p:clrMapOvr>
    <a:masterClrMapping/>
  </p:clrMapOvr>
  <p:transition advClick="0" advTm="1800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50CBD7-D787-483A-BB7D-07ADB5603FA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7479359"/>
      </p:ext>
    </p:extLst>
  </p:cSld>
  <p:clrMapOvr>
    <a:masterClrMapping/>
  </p:clrMapOvr>
  <p:transition advClick="0" advTm="1800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B235-8778-4E5A-8B3C-13016A6F8C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0138679"/>
      </p:ext>
    </p:extLst>
  </p:cSld>
  <p:clrMapOvr>
    <a:masterClrMapping/>
  </p:clrMapOvr>
  <p:transition advClick="0" advTm="180000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259A6-ABEB-4A0E-B15A-0C921949158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5492135"/>
      </p:ext>
    </p:extLst>
  </p:cSld>
  <p:clrMapOvr>
    <a:masterClrMapping/>
  </p:clrMapOvr>
  <p:transition advClick="0" advTm="180000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84462-D293-4A9D-BEC5-5D426C893CC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8170728"/>
      </p:ext>
    </p:extLst>
  </p:cSld>
  <p:clrMapOvr>
    <a:masterClrMapping/>
  </p:clrMapOvr>
  <p:transition advClick="0" advTm="180000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2A895-5F46-4F66-84EC-729A8BBD02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69545"/>
      </p:ext>
    </p:extLst>
  </p:cSld>
  <p:clrMapOvr>
    <a:masterClrMapping/>
  </p:clrMapOvr>
  <p:transition advClick="0" advTm="180000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F5CC-A811-4C01-B12D-75724DB8795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4261039"/>
      </p:ext>
    </p:extLst>
  </p:cSld>
  <p:clrMapOvr>
    <a:masterClrMapping/>
  </p:clrMapOvr>
  <p:transition advClick="0" advTm="180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с одним скругленным углом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64CC28-2B01-4A97-B8B9-B2A01CF312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659347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F9F29C-45CD-45F3-A3B3-6D59C22D1F5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8104341"/>
      </p:ext>
    </p:extLst>
  </p:cSld>
  <p:clrMapOvr>
    <a:masterClrMapping/>
  </p:clrMapOvr>
  <p:transition advClick="0" advTm="180000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DE659-3129-45EA-918C-B41F3CC5C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6428307"/>
      </p:ext>
    </p:extLst>
  </p:cSld>
  <p:clrMapOvr>
    <a:masterClrMapping/>
  </p:clrMapOvr>
  <p:transition advClick="0" advTm="180000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00DB5-1EC5-47E5-BB0D-C5466B556E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4003600"/>
      </p:ext>
    </p:extLst>
  </p:cSld>
  <p:clrMapOvr>
    <a:masterClrMapping/>
  </p:clrMapOvr>
  <p:transition advClick="0" advTm="180000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6F048-F659-485F-8419-C4D88568028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47913636"/>
      </p:ext>
    </p:extLst>
  </p:cSld>
  <p:clrMapOvr>
    <a:masterClrMapping/>
  </p:clrMapOvr>
  <p:transition advClick="0" advTm="180000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A9AC62-E886-4E25-974A-7D28B3620C8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0004321"/>
      </p:ext>
    </p:extLst>
  </p:cSld>
  <p:clrMapOvr>
    <a:masterClrMapping/>
  </p:clrMapOvr>
  <p:transition advClick="0" advTm="180000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61912-AB95-4143-B123-2661233429C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6131229"/>
      </p:ext>
    </p:extLst>
  </p:cSld>
  <p:clrMapOvr>
    <a:masterClrMapping/>
  </p:clrMapOvr>
  <p:transition advClick="0" advTm="180000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0FA2B-24A7-4703-9DC5-DA459C6E59F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9085569"/>
      </p:ext>
    </p:extLst>
  </p:cSld>
  <p:clrMapOvr>
    <a:masterClrMapping/>
  </p:clrMapOvr>
  <p:transition advClick="0" advTm="180000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9FAAC-656B-476B-A928-5DF3F49C7FA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2744361"/>
      </p:ext>
    </p:extLst>
  </p:cSld>
  <p:clrMapOvr>
    <a:masterClrMapping/>
  </p:clrMapOvr>
  <p:transition advClick="0" advTm="180000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28996-D12D-4489-8E7C-208DD7AC2FD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79700936"/>
      </p:ext>
    </p:extLst>
  </p:cSld>
  <p:clrMapOvr>
    <a:masterClrMapping/>
  </p:clrMapOvr>
  <p:transition advClick="0" advTm="180000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B644C-B8E6-464D-9DAD-B3DEB4AE7BD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1487656"/>
      </p:ext>
    </p:extLst>
  </p:cSld>
  <p:clrMapOvr>
    <a:masterClrMapping/>
  </p:clrMapOvr>
  <p:transition advClick="0" advTm="180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6" Type="http://schemas.openxmlformats.org/officeDocument/2006/relationships/slideLayout" Target="../slideLayouts/slideLayout79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slideLayout" Target="../slideLayouts/slideLayout7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3.xml"/><Relationship Id="rId13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8.xml"/><Relationship Id="rId7" Type="http://schemas.openxmlformats.org/officeDocument/2006/relationships/slideLayout" Target="../slideLayouts/slideLayout102.xml"/><Relationship Id="rId12" Type="http://schemas.openxmlformats.org/officeDocument/2006/relationships/slideLayout" Target="../slideLayouts/slideLayout107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7.xml"/><Relationship Id="rId16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96.xml"/><Relationship Id="rId6" Type="http://schemas.openxmlformats.org/officeDocument/2006/relationships/slideLayout" Target="../slideLayouts/slideLayout101.xml"/><Relationship Id="rId11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0.xml"/><Relationship Id="rId1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99.xml"/><Relationship Id="rId9" Type="http://schemas.openxmlformats.org/officeDocument/2006/relationships/slideLayout" Target="../slideLayouts/slideLayout104.xml"/><Relationship Id="rId14" Type="http://schemas.openxmlformats.org/officeDocument/2006/relationships/slideLayout" Target="../slideLayouts/slideLayout10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23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3.xml"/><Relationship Id="rId16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>
              <a:lumMod val="75000"/>
            </a:schemeClr>
          </a:fgClr>
          <a:bgClr>
            <a:schemeClr val="tx2">
              <a:lumMod val="40000"/>
              <a:lumOff val="6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631" name="Текст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>
              <a:defRPr/>
            </a:pPr>
            <a:fld id="{9EBD5677-EDE9-4047-8377-8C3F8D9696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15" r:id="rId2"/>
    <p:sldLayoutId id="2147483823" r:id="rId3"/>
    <p:sldLayoutId id="2147483816" r:id="rId4"/>
    <p:sldLayoutId id="2147483817" r:id="rId5"/>
    <p:sldLayoutId id="2147483818" r:id="rId6"/>
    <p:sldLayoutId id="2147483824" r:id="rId7"/>
    <p:sldLayoutId id="2147483819" r:id="rId8"/>
    <p:sldLayoutId id="2147483825" r:id="rId9"/>
    <p:sldLayoutId id="2147483820" r:id="rId10"/>
    <p:sldLayoutId id="2147483821" r:id="rId11"/>
    <p:sldLayoutId id="2147483826" r:id="rId12"/>
    <p:sldLayoutId id="2147483827" r:id="rId13"/>
    <p:sldLayoutId id="2147483828" r:id="rId14"/>
    <p:sldLayoutId id="2147483829" r:id="rId15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B4C79D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B4C79D"/>
          </a:solidFill>
          <a:latin typeface="Verdana" pitchFamily="34" charset="0"/>
        </a:defRPr>
      </a:lvl9pPr>
      <a:extLst/>
    </p:titleStyle>
    <p:bodyStyle>
      <a:lvl1pPr marL="265113" indent="-265113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1" fontAlgn="base" hangingPunct="1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1" fontAlgn="base" hangingPunct="1">
        <a:spcBef>
          <a:spcPts val="250"/>
        </a:spcBef>
        <a:spcAft>
          <a:spcPct val="0"/>
        </a:spcAft>
        <a:buClr>
          <a:srgbClr val="FFB00D"/>
        </a:buClr>
        <a:buSzPct val="100000"/>
        <a:buFont typeface="Wingdings 2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1" fontAlgn="base" hangingPunct="1">
        <a:spcBef>
          <a:spcPts val="225"/>
        </a:spcBef>
        <a:spcAft>
          <a:spcPct val="0"/>
        </a:spcAft>
        <a:buClr>
          <a:srgbClr val="FFB00D"/>
        </a:buClr>
        <a:buSzPct val="112000"/>
        <a:buFont typeface="Verdana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1" fontAlgn="base" hangingPunct="1">
        <a:spcBef>
          <a:spcPts val="250"/>
        </a:spcBef>
        <a:spcAft>
          <a:spcPct val="0"/>
        </a:spcAft>
        <a:buClr>
          <a:srgbClr val="FFF509"/>
        </a:buClr>
        <a:buSzPct val="100000"/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 smtClean="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 smtClean="0">
                <a:latin typeface="+mn-lt"/>
              </a:defRPr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latin typeface="+mn-lt"/>
              </a:defRPr>
            </a:lvl1pPr>
          </a:lstStyle>
          <a:p>
            <a:pPr>
              <a:defRPr/>
            </a:pPr>
            <a:fld id="{1E29EDB0-0886-41F1-B8CD-C492BB6A13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636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  <p:sldLayoutId id="2147483844" r:id="rId14"/>
    <p:sldLayoutId id="2147483845" r:id="rId15"/>
    <p:sldLayoutId id="2147483846" r:id="rId16"/>
  </p:sldLayoutIdLst>
  <p:transition advClick="0" advTm="180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 smtClean="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 smtClean="0">
                <a:latin typeface="+mn-lt"/>
              </a:defRPr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latin typeface="+mn-lt"/>
              </a:defRPr>
            </a:lvl1pPr>
          </a:lstStyle>
          <a:p>
            <a:pPr>
              <a:defRPr/>
            </a:pPr>
            <a:fld id="{1E29EDB0-0886-41F1-B8CD-C492BB6A13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01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</p:sldLayoutIdLst>
  <p:transition advClick="0" advTm="180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 smtClean="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 smtClean="0">
                <a:latin typeface="+mn-lt"/>
              </a:defRPr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latin typeface="+mn-lt"/>
              </a:defRPr>
            </a:lvl1pPr>
          </a:lstStyle>
          <a:p>
            <a:pPr>
              <a:defRPr/>
            </a:pPr>
            <a:fld id="{1E29EDB0-0886-41F1-B8CD-C492BB6A13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7888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</p:sldLayoutIdLst>
  <p:transition advClick="0" advTm="180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 smtClean="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 smtClean="0">
                <a:latin typeface="+mn-lt"/>
              </a:defRPr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latin typeface="+mn-lt"/>
              </a:defRPr>
            </a:lvl1pPr>
          </a:lstStyle>
          <a:p>
            <a:pPr>
              <a:defRPr/>
            </a:pPr>
            <a:fld id="{1E29EDB0-0886-41F1-B8CD-C492BB6A13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8887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6" r:id="rId15"/>
    <p:sldLayoutId id="2147483897" r:id="rId16"/>
  </p:sldLayoutIdLst>
  <p:transition advClick="0" advTm="180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 smtClean="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 smtClean="0">
                <a:latin typeface="+mn-lt"/>
              </a:defRPr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latin typeface="+mn-lt"/>
              </a:defRPr>
            </a:lvl1pPr>
          </a:lstStyle>
          <a:p>
            <a:pPr>
              <a:defRPr/>
            </a:pPr>
            <a:fld id="{1E29EDB0-0886-41F1-B8CD-C492BB6A13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47602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</p:sldLayoutIdLst>
  <p:transition advClick="0" advTm="180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 smtClean="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 smtClean="0">
                <a:latin typeface="+mn-lt"/>
              </a:defRPr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latin typeface="+mn-lt"/>
              </a:defRPr>
            </a:lvl1pPr>
          </a:lstStyle>
          <a:p>
            <a:pPr>
              <a:defRPr/>
            </a:pPr>
            <a:fld id="{1E29EDB0-0886-41F1-B8CD-C492BB6A13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9684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  <p:sldLayoutId id="2147483927" r:id="rId12"/>
    <p:sldLayoutId id="2147483928" r:id="rId13"/>
    <p:sldLayoutId id="2147483929" r:id="rId14"/>
    <p:sldLayoutId id="2147483930" r:id="rId15"/>
    <p:sldLayoutId id="2147483931" r:id="rId16"/>
  </p:sldLayoutIdLst>
  <p:transition advClick="0" advTm="180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75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aseline="0" smtClean="0"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aseline="0" smtClean="0">
                <a:latin typeface="+mn-lt"/>
              </a:defRPr>
            </a:lvl1pPr>
          </a:lstStyle>
          <a:p>
            <a:pPr algn="ctr"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75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aseline="0" smtClean="0">
                <a:latin typeface="+mn-lt"/>
              </a:defRPr>
            </a:lvl1pPr>
          </a:lstStyle>
          <a:p>
            <a:pPr>
              <a:defRPr/>
            </a:pPr>
            <a:fld id="{1E29EDB0-0886-41F1-B8CD-C492BB6A135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94356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  <p:sldLayoutId id="2147483946" r:id="rId14"/>
    <p:sldLayoutId id="2147483947" r:id="rId15"/>
    <p:sldLayoutId id="2147483948" r:id="rId16"/>
  </p:sldLayoutIdLst>
  <p:transition advClick="0" advTm="180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1.xml"/><Relationship Id="rId1" Type="http://schemas.openxmlformats.org/officeDocument/2006/relationships/vmlDrawing" Target="../drawings/vmlDrawing5.vml"/><Relationship Id="rId5" Type="http://schemas.openxmlformats.org/officeDocument/2006/relationships/slide" Target="slide5.xml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97.xml"/><Relationship Id="rId1" Type="http://schemas.openxmlformats.org/officeDocument/2006/relationships/vmlDrawing" Target="../drawings/vmlDrawing6.vml"/><Relationship Id="rId5" Type="http://schemas.openxmlformats.org/officeDocument/2006/relationships/slide" Target="slide5.xml"/><Relationship Id="rId4" Type="http://schemas.openxmlformats.org/officeDocument/2006/relationships/oleObject" Target="../embeddings/oleObject1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13.xml"/><Relationship Id="rId1" Type="http://schemas.openxmlformats.org/officeDocument/2006/relationships/vmlDrawing" Target="../drawings/vmlDrawing7.vml"/><Relationship Id="rId5" Type="http://schemas.openxmlformats.org/officeDocument/2006/relationships/slide" Target="slide5.xml"/><Relationship Id="rId4" Type="http://schemas.openxmlformats.org/officeDocument/2006/relationships/oleObject" Target="../embeddings/oleObject1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oleObject" Target="../embeddings/oleObject22.bin"/><Relationship Id="rId4" Type="http://schemas.openxmlformats.org/officeDocument/2006/relationships/oleObject" Target="../embeddings/oleObject2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audio" Target="../media/audio1.wav"/><Relationship Id="rId7" Type="http://schemas.openxmlformats.org/officeDocument/2006/relationships/audio" Target="../media/audio3.wav"/><Relationship Id="rId12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8.png"/><Relationship Id="rId5" Type="http://schemas.openxmlformats.org/officeDocument/2006/relationships/audio" Target="../media/audio2.wav"/><Relationship Id="rId10" Type="http://schemas.openxmlformats.org/officeDocument/2006/relationships/oleObject" Target="../embeddings/oleObject31.bin"/><Relationship Id="rId4" Type="http://schemas.openxmlformats.org/officeDocument/2006/relationships/oleObject" Target="../embeddings/oleObject28.bin"/><Relationship Id="rId9" Type="http://schemas.openxmlformats.org/officeDocument/2006/relationships/audio" Target="../media/audio4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3" Type="http://schemas.openxmlformats.org/officeDocument/2006/relationships/audio" Target="../media/audio3.wav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3.png"/><Relationship Id="rId5" Type="http://schemas.openxmlformats.org/officeDocument/2006/relationships/audio" Target="../media/audio4.wav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audio" Target="../media/audio6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Relationship Id="rId9" Type="http://schemas.openxmlformats.org/officeDocument/2006/relationships/oleObject" Target="../embeddings/oleObject43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slide" Target="slide25.xml"/><Relationship Id="rId7" Type="http://schemas.openxmlformats.org/officeDocument/2006/relationships/slide" Target="slide30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8.xml"/><Relationship Id="rId11" Type="http://schemas.openxmlformats.org/officeDocument/2006/relationships/slide" Target="slide35.xml"/><Relationship Id="rId5" Type="http://schemas.openxmlformats.org/officeDocument/2006/relationships/slide" Target="slide27.xml"/><Relationship Id="rId10" Type="http://schemas.openxmlformats.org/officeDocument/2006/relationships/slide" Target="slide34.xml"/><Relationship Id="rId4" Type="http://schemas.openxmlformats.org/officeDocument/2006/relationships/slide" Target="slide26.xml"/><Relationship Id="rId9" Type="http://schemas.openxmlformats.org/officeDocument/2006/relationships/slide" Target="slide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slide" Target="slide23.xml"/><Relationship Id="rId5" Type="http://schemas.openxmlformats.org/officeDocument/2006/relationships/oleObject" Target="../embeddings/oleObject45.bin"/><Relationship Id="rId4" Type="http://schemas.openxmlformats.org/officeDocument/2006/relationships/oleObject" Target="../embeddings/oleObject44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slide" Target="slide23.xml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23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3.bin"/><Relationship Id="rId5" Type="http://schemas.openxmlformats.org/officeDocument/2006/relationships/oleObject" Target="../embeddings/oleObject52.bin"/><Relationship Id="rId4" Type="http://schemas.openxmlformats.org/officeDocument/2006/relationships/oleObject" Target="../embeddings/oleObject5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slide" Target="slide29.x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slide" Target="slide23.xml"/><Relationship Id="rId5" Type="http://schemas.openxmlformats.org/officeDocument/2006/relationships/oleObject" Target="../embeddings/oleObject57.bin"/><Relationship Id="rId4" Type="http://schemas.openxmlformats.org/officeDocument/2006/relationships/oleObject" Target="../embeddings/oleObject56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slide" Target="slide31.xml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slide" Target="slide23.xml"/><Relationship Id="rId5" Type="http://schemas.openxmlformats.org/officeDocument/2006/relationships/oleObject" Target="../embeddings/oleObject61.bin"/><Relationship Id="rId4" Type="http://schemas.openxmlformats.org/officeDocument/2006/relationships/oleObject" Target="../embeddings/oleObject6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slide" Target="slide23.xml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slide" Target="slide23.xml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slide" Target="slide23.xml"/><Relationship Id="rId5" Type="http://schemas.openxmlformats.org/officeDocument/2006/relationships/oleObject" Target="../embeddings/oleObject67.bin"/><Relationship Id="rId4" Type="http://schemas.openxmlformats.org/officeDocument/2006/relationships/oleObject" Target="../embeddings/oleObject66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oleObject" Target="../embeddings/oleObject68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7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slide" Target="slide38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71.bin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image" Target="../media/image5.jpeg"/><Relationship Id="rId7" Type="http://schemas.openxmlformats.org/officeDocument/2006/relationships/oleObject" Target="../embeddings/oleObject75.bin"/><Relationship Id="rId12" Type="http://schemas.openxmlformats.org/officeDocument/2006/relationships/slide" Target="slide40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74.bin"/><Relationship Id="rId11" Type="http://schemas.openxmlformats.org/officeDocument/2006/relationships/slide" Target="slide43.xml"/><Relationship Id="rId5" Type="http://schemas.openxmlformats.org/officeDocument/2006/relationships/oleObject" Target="../embeddings/oleObject73.bin"/><Relationship Id="rId10" Type="http://schemas.openxmlformats.org/officeDocument/2006/relationships/slide" Target="slide45.xml"/><Relationship Id="rId4" Type="http://schemas.openxmlformats.org/officeDocument/2006/relationships/oleObject" Target="../embeddings/oleObject72.bin"/><Relationship Id="rId9" Type="http://schemas.openxmlformats.org/officeDocument/2006/relationships/slide" Target="slide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image" Target="../media/image5.jpeg"/><Relationship Id="rId7" Type="http://schemas.openxmlformats.org/officeDocument/2006/relationships/oleObject" Target="../embeddings/oleObject79.bin"/><Relationship Id="rId12" Type="http://schemas.openxmlformats.org/officeDocument/2006/relationships/slide" Target="slide4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78.bin"/><Relationship Id="rId11" Type="http://schemas.openxmlformats.org/officeDocument/2006/relationships/slide" Target="slide43.xml"/><Relationship Id="rId5" Type="http://schemas.openxmlformats.org/officeDocument/2006/relationships/oleObject" Target="../embeddings/oleObject77.bin"/><Relationship Id="rId10" Type="http://schemas.openxmlformats.org/officeDocument/2006/relationships/slide" Target="slide46.xml"/><Relationship Id="rId4" Type="http://schemas.openxmlformats.org/officeDocument/2006/relationships/oleObject" Target="../embeddings/oleObject76.bin"/><Relationship Id="rId9" Type="http://schemas.openxmlformats.org/officeDocument/2006/relationships/oleObject" Target="../embeddings/oleObject81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3" Type="http://schemas.openxmlformats.org/officeDocument/2006/relationships/image" Target="../media/image5.jpeg"/><Relationship Id="rId7" Type="http://schemas.openxmlformats.org/officeDocument/2006/relationships/oleObject" Target="../embeddings/oleObject8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84.bin"/><Relationship Id="rId11" Type="http://schemas.openxmlformats.org/officeDocument/2006/relationships/slide" Target="slide48.xml"/><Relationship Id="rId5" Type="http://schemas.openxmlformats.org/officeDocument/2006/relationships/oleObject" Target="../embeddings/oleObject83.bin"/><Relationship Id="rId10" Type="http://schemas.openxmlformats.org/officeDocument/2006/relationships/slide" Target="slide44.xml"/><Relationship Id="rId4" Type="http://schemas.openxmlformats.org/officeDocument/2006/relationships/oleObject" Target="../embeddings/oleObject82.bin"/><Relationship Id="rId9" Type="http://schemas.openxmlformats.org/officeDocument/2006/relationships/slide" Target="slide4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9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4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39.xml"/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13" Type="http://schemas.openxmlformats.org/officeDocument/2006/relationships/slide" Target="slide13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slide" Target="slide9.xml"/><Relationship Id="rId11" Type="http://schemas.openxmlformats.org/officeDocument/2006/relationships/oleObject" Target="../embeddings/oleObject1.bin"/><Relationship Id="rId5" Type="http://schemas.openxmlformats.org/officeDocument/2006/relationships/slide" Target="slide8.xml"/><Relationship Id="rId10" Type="http://schemas.openxmlformats.org/officeDocument/2006/relationships/slide" Target="slide12.xml"/><Relationship Id="rId4" Type="http://schemas.openxmlformats.org/officeDocument/2006/relationships/slide" Target="slide7.xml"/><Relationship Id="rId9" Type="http://schemas.openxmlformats.org/officeDocument/2006/relationships/slide" Target="slide1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aleryzykin.ru/view_journal.php?id=11" TargetMode="External"/><Relationship Id="rId2" Type="http://schemas.openxmlformats.org/officeDocument/2006/relationships/hyperlink" Target="mailto:galina_efimenko@mail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valeryzykin.ru/view_journal.php?id=16" TargetMode="External"/><Relationship Id="rId5" Type="http://schemas.openxmlformats.org/officeDocument/2006/relationships/hyperlink" Target="http://www.valeryzykin.ru/view_journal.php?id=18" TargetMode="External"/><Relationship Id="rId4" Type="http://schemas.openxmlformats.org/officeDocument/2006/relationships/hyperlink" Target="http://www.valeryzykin.ru/view_page.php?id=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5.jpeg"/><Relationship Id="rId7" Type="http://schemas.openxmlformats.org/officeDocument/2006/relationships/oleObject" Target="../embeddings/oleObject6.bin"/><Relationship Id="rId12" Type="http://schemas.openxmlformats.org/officeDocument/2006/relationships/slide" Target="slide5.xml"/><Relationship Id="rId2" Type="http://schemas.openxmlformats.org/officeDocument/2006/relationships/slideLayout" Target="../slideLayouts/slideLayout3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9.xml"/><Relationship Id="rId1" Type="http://schemas.openxmlformats.org/officeDocument/2006/relationships/vmlDrawing" Target="../drawings/vmlDrawing3.vml"/><Relationship Id="rId5" Type="http://schemas.openxmlformats.org/officeDocument/2006/relationships/slide" Target="slide5.xml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65.xml"/><Relationship Id="rId1" Type="http://schemas.openxmlformats.org/officeDocument/2006/relationships/vmlDrawing" Target="../drawings/vmlDrawing4.vml"/><Relationship Id="rId5" Type="http://schemas.openxmlformats.org/officeDocument/2006/relationships/slide" Target="slide5.xml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"/>
          <p:cNvSpPr>
            <a:spLocks noChangeArrowheads="1"/>
          </p:cNvSpPr>
          <p:nvPr/>
        </p:nvSpPr>
        <p:spPr bwMode="auto">
          <a:xfrm>
            <a:off x="971600" y="2140852"/>
            <a:ext cx="756084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Интегрированное занятие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«Элементарные функции:</a:t>
            </a:r>
          </a:p>
          <a:p>
            <a:pPr algn="ctr" eaLnBrk="0" hangingPunct="0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свойства и графики»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(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математика и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информатика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620688"/>
            <a:ext cx="79208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–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общеобразовательная школа  р. п. Пушкино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Советского района Саратовской области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653136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Выполнили: Беляева Н. В.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учитель математики и информатики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Исингалиева</a:t>
            </a:r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 К.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математики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95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  <p:bldP spid="35842" grpId="1" build="allAtOnce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9" name="Group 152"/>
          <p:cNvGrpSpPr>
            <a:grpSpLocks/>
          </p:cNvGrpSpPr>
          <p:nvPr/>
        </p:nvGrpSpPr>
        <p:grpSpPr bwMode="auto">
          <a:xfrm>
            <a:off x="250825" y="0"/>
            <a:ext cx="8893175" cy="6562725"/>
            <a:chOff x="158" y="0"/>
            <a:chExt cx="5602" cy="4134"/>
          </a:xfrm>
        </p:grpSpPr>
        <p:grpSp>
          <p:nvGrpSpPr>
            <p:cNvPr id="14348" name="Group 153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14360" name="Group 154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14363" name="Group 155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14383" name="Group 156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14385" name="Picture 157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4386" name="Line 1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4387" name="Line 1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sp>
                <p:nvSpPr>
                  <p:cNvPr id="14384" name="Text Box 1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 baseline="0" smtClean="0">
                        <a:solidFill>
                          <a:srgbClr val="000000"/>
                        </a:solidFill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14364" name="Group 161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14365" name="Group 162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4375" name="Line 1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4376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4377" name="Line 1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4378" name="Line 1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4379" name="Line 1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4380" name="Line 1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4381" name="Line 1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4382" name="Line 1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14366" name="Group 171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4367" name="Line 1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4368" name="Line 1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4369" name="Line 1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4370" name="Line 1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4371" name="Line 1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4372" name="Line 1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4373" name="Line 1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4374" name="Line 1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4361" name="Text Box 180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baseline="0" smtClean="0">
                    <a:solidFill>
                      <a:srgbClr val="000000"/>
                    </a:solidFill>
                    <a:latin typeface="Arial" charset="0"/>
                  </a:rPr>
                  <a:t>х</a:t>
                </a:r>
              </a:p>
            </p:txBody>
          </p:sp>
          <p:sp>
            <p:nvSpPr>
              <p:cNvPr id="14362" name="Text Box 181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baseline="0" smtClean="0">
                    <a:solidFill>
                      <a:srgbClr val="000000"/>
                    </a:solidFill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14349" name="Line 182"/>
            <p:cNvSpPr>
              <a:spLocks noChangeShapeType="1"/>
            </p:cNvSpPr>
            <p:nvPr/>
          </p:nvSpPr>
          <p:spPr bwMode="auto">
            <a:xfrm>
              <a:off x="2835" y="356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4350" name="Line 183"/>
            <p:cNvSpPr>
              <a:spLocks noChangeShapeType="1"/>
            </p:cNvSpPr>
            <p:nvPr/>
          </p:nvSpPr>
          <p:spPr bwMode="auto">
            <a:xfrm>
              <a:off x="2835" y="388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4351" name="Line 184"/>
            <p:cNvSpPr>
              <a:spLocks noChangeShapeType="1"/>
            </p:cNvSpPr>
            <p:nvPr/>
          </p:nvSpPr>
          <p:spPr bwMode="auto">
            <a:xfrm>
              <a:off x="2835" y="324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4352" name="Line 185"/>
            <p:cNvSpPr>
              <a:spLocks noChangeShapeType="1"/>
            </p:cNvSpPr>
            <p:nvPr/>
          </p:nvSpPr>
          <p:spPr bwMode="auto">
            <a:xfrm>
              <a:off x="2835" y="2931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4353" name="Line 186"/>
            <p:cNvSpPr>
              <a:spLocks noChangeShapeType="1"/>
            </p:cNvSpPr>
            <p:nvPr/>
          </p:nvSpPr>
          <p:spPr bwMode="auto">
            <a:xfrm>
              <a:off x="2835" y="261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4354" name="Line 187"/>
            <p:cNvSpPr>
              <a:spLocks noChangeShapeType="1"/>
            </p:cNvSpPr>
            <p:nvPr/>
          </p:nvSpPr>
          <p:spPr bwMode="auto">
            <a:xfrm>
              <a:off x="2835" y="197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4355" name="Line 188"/>
            <p:cNvSpPr>
              <a:spLocks noChangeShapeType="1"/>
            </p:cNvSpPr>
            <p:nvPr/>
          </p:nvSpPr>
          <p:spPr bwMode="auto">
            <a:xfrm>
              <a:off x="2835" y="1661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4356" name="Line 189"/>
            <p:cNvSpPr>
              <a:spLocks noChangeShapeType="1"/>
            </p:cNvSpPr>
            <p:nvPr/>
          </p:nvSpPr>
          <p:spPr bwMode="auto">
            <a:xfrm>
              <a:off x="2835" y="1344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4357" name="Line 190"/>
            <p:cNvSpPr>
              <a:spLocks noChangeShapeType="1"/>
            </p:cNvSpPr>
            <p:nvPr/>
          </p:nvSpPr>
          <p:spPr bwMode="auto">
            <a:xfrm>
              <a:off x="2835" y="102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4358" name="Line 191"/>
            <p:cNvSpPr>
              <a:spLocks noChangeShapeType="1"/>
            </p:cNvSpPr>
            <p:nvPr/>
          </p:nvSpPr>
          <p:spPr bwMode="auto">
            <a:xfrm>
              <a:off x="2835" y="709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4359" name="Line 192"/>
            <p:cNvSpPr>
              <a:spLocks noChangeShapeType="1"/>
            </p:cNvSpPr>
            <p:nvPr/>
          </p:nvSpPr>
          <p:spPr bwMode="auto">
            <a:xfrm>
              <a:off x="2835" y="346"/>
              <a:ext cx="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3970337" cy="1143000"/>
          </a:xfrm>
        </p:spPr>
        <p:txBody>
          <a:bodyPr/>
          <a:lstStyle/>
          <a:p>
            <a:pPr eaLnBrk="1" hangingPunct="1"/>
            <a:r>
              <a:rPr lang="en-US" sz="1800" smtClean="0">
                <a:solidFill>
                  <a:srgbClr val="990000"/>
                </a:solidFill>
              </a:rPr>
              <a:t>n – </a:t>
            </a:r>
            <a:r>
              <a:rPr lang="ru-RU" sz="1800" smtClean="0">
                <a:solidFill>
                  <a:srgbClr val="990000"/>
                </a:solidFill>
              </a:rPr>
              <a:t>чётное</a:t>
            </a:r>
          </a:p>
        </p:txBody>
      </p:sp>
      <p:sp>
        <p:nvSpPr>
          <p:cNvPr id="182414" name="Freeform 142"/>
          <p:cNvSpPr>
            <a:spLocks/>
          </p:cNvSpPr>
          <p:nvPr/>
        </p:nvSpPr>
        <p:spPr bwMode="auto">
          <a:xfrm>
            <a:off x="4565650" y="2133600"/>
            <a:ext cx="4064000" cy="1504950"/>
          </a:xfrm>
          <a:custGeom>
            <a:avLst/>
            <a:gdLst>
              <a:gd name="T0" fmla="*/ 0 w 2560"/>
              <a:gd name="T1" fmla="*/ 948 h 948"/>
              <a:gd name="T2" fmla="*/ 284 w 2560"/>
              <a:gd name="T3" fmla="*/ 620 h 948"/>
              <a:gd name="T4" fmla="*/ 1148 w 2560"/>
              <a:gd name="T5" fmla="*/ 290 h 948"/>
              <a:gd name="T6" fmla="*/ 2560 w 2560"/>
              <a:gd name="T7" fmla="*/ 0 h 948"/>
              <a:gd name="T8" fmla="*/ 0 60000 65536"/>
              <a:gd name="T9" fmla="*/ 0 60000 65536"/>
              <a:gd name="T10" fmla="*/ 0 60000 65536"/>
              <a:gd name="T11" fmla="*/ 0 60000 65536"/>
              <a:gd name="T12" fmla="*/ 0 w 2560"/>
              <a:gd name="T13" fmla="*/ 0 h 948"/>
              <a:gd name="T14" fmla="*/ 2560 w 2560"/>
              <a:gd name="T15" fmla="*/ 948 h 9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0" h="948">
                <a:moveTo>
                  <a:pt x="0" y="948"/>
                </a:moveTo>
                <a:cubicBezTo>
                  <a:pt x="47" y="894"/>
                  <a:pt x="93" y="730"/>
                  <a:pt x="284" y="620"/>
                </a:cubicBezTo>
                <a:cubicBezTo>
                  <a:pt x="475" y="510"/>
                  <a:pt x="769" y="393"/>
                  <a:pt x="1148" y="290"/>
                </a:cubicBezTo>
                <a:cubicBezTo>
                  <a:pt x="1527" y="187"/>
                  <a:pt x="2266" y="60"/>
                  <a:pt x="2560" y="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ru-RU" baseline="300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10" name="Group 202"/>
          <p:cNvGrpSpPr>
            <a:grpSpLocks/>
          </p:cNvGrpSpPr>
          <p:nvPr/>
        </p:nvGrpSpPr>
        <p:grpSpPr bwMode="auto">
          <a:xfrm>
            <a:off x="4211638" y="2852738"/>
            <a:ext cx="1081087" cy="1117600"/>
            <a:chOff x="2653" y="1797"/>
            <a:chExt cx="681" cy="704"/>
          </a:xfrm>
        </p:grpSpPr>
        <p:sp>
          <p:nvSpPr>
            <p:cNvPr id="14344" name="Line 195"/>
            <p:cNvSpPr>
              <a:spLocks noChangeShapeType="1"/>
            </p:cNvSpPr>
            <p:nvPr/>
          </p:nvSpPr>
          <p:spPr bwMode="auto">
            <a:xfrm flipH="1" flipV="1">
              <a:off x="2880" y="1979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4345" name="Text Box 197"/>
            <p:cNvSpPr txBox="1">
              <a:spLocks noChangeArrowheads="1"/>
            </p:cNvSpPr>
            <p:nvPr/>
          </p:nvSpPr>
          <p:spPr bwMode="auto">
            <a:xfrm>
              <a:off x="2653" y="1797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 i="1" baseline="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4346" name="Line 198"/>
            <p:cNvSpPr>
              <a:spLocks noChangeShapeType="1"/>
            </p:cNvSpPr>
            <p:nvPr/>
          </p:nvSpPr>
          <p:spPr bwMode="auto">
            <a:xfrm flipH="1" flipV="1">
              <a:off x="3152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4347" name="Text Box 199"/>
            <p:cNvSpPr txBox="1">
              <a:spLocks noChangeArrowheads="1"/>
            </p:cNvSpPr>
            <p:nvPr/>
          </p:nvSpPr>
          <p:spPr bwMode="auto">
            <a:xfrm>
              <a:off x="3061" y="2251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 i="1" baseline="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graphicFrame>
        <p:nvGraphicFramePr>
          <p:cNvPr id="182475" name="Object 203"/>
          <p:cNvGraphicFramePr>
            <a:graphicFrameLocks noGrp="1" noChangeAspect="1"/>
          </p:cNvGraphicFramePr>
          <p:nvPr>
            <p:ph idx="1"/>
          </p:nvPr>
        </p:nvGraphicFramePr>
        <p:xfrm>
          <a:off x="6588125" y="1557338"/>
          <a:ext cx="1328738" cy="665162"/>
        </p:xfrm>
        <a:graphic>
          <a:graphicData uri="http://schemas.openxmlformats.org/presentationml/2006/ole">
            <p:oleObj spid="_x0000_s29708" name="Формула" r:id="rId4" imgW="786960" imgH="393840" progId="Equation.3">
              <p:embed/>
            </p:oleObj>
          </a:graphicData>
        </a:graphic>
      </p:graphicFrame>
      <p:sp>
        <p:nvSpPr>
          <p:cNvPr id="14343" name="AutoShape 20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165850"/>
            <a:ext cx="504825" cy="288925"/>
          </a:xfrm>
          <a:prstGeom prst="actionButtonBackPrevious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aseline="3000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8790345"/>
      </p:ext>
    </p:extLst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82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4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Group 4"/>
          <p:cNvGrpSpPr>
            <a:grpSpLocks/>
          </p:cNvGrpSpPr>
          <p:nvPr/>
        </p:nvGrpSpPr>
        <p:grpSpPr bwMode="auto">
          <a:xfrm>
            <a:off x="250825" y="0"/>
            <a:ext cx="8893175" cy="6562725"/>
            <a:chOff x="158" y="0"/>
            <a:chExt cx="5602" cy="4134"/>
          </a:xfrm>
        </p:grpSpPr>
        <p:grpSp>
          <p:nvGrpSpPr>
            <p:cNvPr id="25615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25627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25630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2565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25652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5653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5654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sp>
                <p:nvSpPr>
                  <p:cNvPr id="2565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 baseline="0" smtClean="0">
                        <a:solidFill>
                          <a:srgbClr val="000000"/>
                        </a:solidFill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25631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25632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5642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5643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5644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5645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5646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5647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5648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5649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2563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5634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563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5636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5637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5638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5639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5640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5641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5628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baseline="0" smtClean="0">
                    <a:solidFill>
                      <a:srgbClr val="000000"/>
                    </a:solidFill>
                    <a:latin typeface="Arial" charset="0"/>
                  </a:rPr>
                  <a:t>х</a:t>
                </a:r>
              </a:p>
            </p:txBody>
          </p:sp>
          <p:sp>
            <p:nvSpPr>
              <p:cNvPr id="25629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baseline="0" smtClean="0">
                    <a:solidFill>
                      <a:srgbClr val="000000"/>
                    </a:solidFill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25616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5617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5618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5619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5620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5621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5622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5623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5624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5625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5626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3970337" cy="1143000"/>
          </a:xfrm>
        </p:spPr>
        <p:txBody>
          <a:bodyPr/>
          <a:lstStyle/>
          <a:p>
            <a:pPr eaLnBrk="1" hangingPunct="1"/>
            <a:r>
              <a:rPr lang="en-US" sz="1800" smtClean="0">
                <a:solidFill>
                  <a:srgbClr val="990000"/>
                </a:solidFill>
              </a:rPr>
              <a:t>a &gt; 1</a:t>
            </a:r>
            <a:endParaRPr lang="ru-RU" sz="1800" smtClean="0">
              <a:solidFill>
                <a:srgbClr val="990000"/>
              </a:solidFill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 flipH="1">
            <a:off x="3132138" y="908050"/>
            <a:ext cx="2376487" cy="2627313"/>
            <a:chOff x="2364" y="618"/>
            <a:chExt cx="1476" cy="1655"/>
          </a:xfrm>
        </p:grpSpPr>
        <p:sp>
          <p:nvSpPr>
            <p:cNvPr id="25613" name="Arc 46"/>
            <p:cNvSpPr>
              <a:spLocks/>
            </p:cNvSpPr>
            <p:nvPr/>
          </p:nvSpPr>
          <p:spPr bwMode="auto">
            <a:xfrm rot="9978582" flipH="1">
              <a:off x="2364" y="618"/>
              <a:ext cx="1081" cy="1655"/>
            </a:xfrm>
            <a:custGeom>
              <a:avLst/>
              <a:gdLst>
                <a:gd name="T0" fmla="*/ 0 w 21600"/>
                <a:gd name="T1" fmla="*/ 1655 h 21305"/>
                <a:gd name="T2" fmla="*/ 772 w 21600"/>
                <a:gd name="T3" fmla="*/ 0 h 21305"/>
                <a:gd name="T4" fmla="*/ 1081 w 21600"/>
                <a:gd name="T5" fmla="*/ 1608 h 213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05"/>
                <a:gd name="T11" fmla="*/ 21600 w 21600"/>
                <a:gd name="T12" fmla="*/ 21305 h 21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05" fill="none" extrusionOk="0">
                  <a:moveTo>
                    <a:pt x="8" y="21305"/>
                  </a:moveTo>
                  <a:cubicBezTo>
                    <a:pt x="2" y="21102"/>
                    <a:pt x="0" y="20900"/>
                    <a:pt x="0" y="20698"/>
                  </a:cubicBezTo>
                  <a:cubicBezTo>
                    <a:pt x="-1" y="11148"/>
                    <a:pt x="6271" y="2731"/>
                    <a:pt x="15422" y="0"/>
                  </a:cubicBezTo>
                </a:path>
                <a:path w="21600" h="21305" stroke="0" extrusionOk="0">
                  <a:moveTo>
                    <a:pt x="8" y="21305"/>
                  </a:moveTo>
                  <a:cubicBezTo>
                    <a:pt x="2" y="21102"/>
                    <a:pt x="0" y="20900"/>
                    <a:pt x="0" y="20698"/>
                  </a:cubicBezTo>
                  <a:cubicBezTo>
                    <a:pt x="-1" y="11148"/>
                    <a:pt x="6271" y="2731"/>
                    <a:pt x="15422" y="0"/>
                  </a:cubicBezTo>
                  <a:lnTo>
                    <a:pt x="21600" y="20698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5614" name="Freeform 47"/>
            <p:cNvSpPr>
              <a:spLocks/>
            </p:cNvSpPr>
            <p:nvPr/>
          </p:nvSpPr>
          <p:spPr bwMode="auto">
            <a:xfrm>
              <a:off x="3304" y="2192"/>
              <a:ext cx="536" cy="48"/>
            </a:xfrm>
            <a:custGeom>
              <a:avLst/>
              <a:gdLst>
                <a:gd name="T0" fmla="*/ 0 w 536"/>
                <a:gd name="T1" fmla="*/ 0 h 48"/>
                <a:gd name="T2" fmla="*/ 220 w 536"/>
                <a:gd name="T3" fmla="*/ 36 h 48"/>
                <a:gd name="T4" fmla="*/ 536 w 536"/>
                <a:gd name="T5" fmla="*/ 48 h 48"/>
                <a:gd name="T6" fmla="*/ 0 60000 65536"/>
                <a:gd name="T7" fmla="*/ 0 60000 65536"/>
                <a:gd name="T8" fmla="*/ 0 60000 65536"/>
                <a:gd name="T9" fmla="*/ 0 w 536"/>
                <a:gd name="T10" fmla="*/ 0 h 48"/>
                <a:gd name="T11" fmla="*/ 536 w 53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6" h="48">
                  <a:moveTo>
                    <a:pt x="0" y="0"/>
                  </a:moveTo>
                  <a:cubicBezTo>
                    <a:pt x="37" y="6"/>
                    <a:pt x="131" y="28"/>
                    <a:pt x="220" y="36"/>
                  </a:cubicBezTo>
                  <a:cubicBezTo>
                    <a:pt x="309" y="44"/>
                    <a:pt x="470" y="46"/>
                    <a:pt x="536" y="48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4211638" y="2492375"/>
            <a:ext cx="1081087" cy="1477963"/>
            <a:chOff x="2653" y="1570"/>
            <a:chExt cx="681" cy="931"/>
          </a:xfrm>
        </p:grpSpPr>
        <p:sp>
          <p:nvSpPr>
            <p:cNvPr id="25608" name="Line 49"/>
            <p:cNvSpPr>
              <a:spLocks noChangeShapeType="1"/>
            </p:cNvSpPr>
            <p:nvPr/>
          </p:nvSpPr>
          <p:spPr bwMode="auto">
            <a:xfrm flipH="1" flipV="1">
              <a:off x="2880" y="170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5609" name="Text Box 50"/>
            <p:cNvSpPr txBox="1">
              <a:spLocks noChangeArrowheads="1"/>
            </p:cNvSpPr>
            <p:nvPr/>
          </p:nvSpPr>
          <p:spPr bwMode="auto">
            <a:xfrm>
              <a:off x="2653" y="1979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 i="1" baseline="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5610" name="Line 51"/>
            <p:cNvSpPr>
              <a:spLocks noChangeShapeType="1"/>
            </p:cNvSpPr>
            <p:nvPr/>
          </p:nvSpPr>
          <p:spPr bwMode="auto">
            <a:xfrm flipH="1" flipV="1">
              <a:off x="3152" y="1706"/>
              <a:ext cx="0" cy="5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5611" name="Text Box 52"/>
            <p:cNvSpPr txBox="1">
              <a:spLocks noChangeArrowheads="1"/>
            </p:cNvSpPr>
            <p:nvPr/>
          </p:nvSpPr>
          <p:spPr bwMode="auto">
            <a:xfrm>
              <a:off x="3061" y="2251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 i="1" baseline="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5612" name="Text Box 53"/>
            <p:cNvSpPr txBox="1">
              <a:spLocks noChangeArrowheads="1"/>
            </p:cNvSpPr>
            <p:nvPr/>
          </p:nvSpPr>
          <p:spPr bwMode="auto">
            <a:xfrm>
              <a:off x="2653" y="1570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i="1" baseline="0" smtClean="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ru-RU" sz="2000" b="1" i="1" baseline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graphicFrame>
        <p:nvGraphicFramePr>
          <p:cNvPr id="184375" name="Object 55"/>
          <p:cNvGraphicFramePr>
            <a:graphicFrameLocks noGrp="1" noChangeAspect="1"/>
          </p:cNvGraphicFramePr>
          <p:nvPr>
            <p:ph idx="1"/>
          </p:nvPr>
        </p:nvGraphicFramePr>
        <p:xfrm>
          <a:off x="5867400" y="1538288"/>
          <a:ext cx="1368425" cy="746125"/>
        </p:xfrm>
        <a:graphic>
          <a:graphicData uri="http://schemas.openxmlformats.org/presentationml/2006/ole">
            <p:oleObj spid="_x0000_s30731" name="Формула" r:id="rId4" imgW="685440" imgH="368280" progId="Equation.3">
              <p:embed/>
            </p:oleObj>
          </a:graphicData>
        </a:graphic>
      </p:graphicFrame>
      <p:sp>
        <p:nvSpPr>
          <p:cNvPr id="25607" name="AutoShape 5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165850"/>
            <a:ext cx="504825" cy="288925"/>
          </a:xfrm>
          <a:prstGeom prst="actionButtonBackPrevious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aseline="3000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75979555"/>
      </p:ext>
    </p:extLst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5" name="Group 4"/>
          <p:cNvGrpSpPr>
            <a:grpSpLocks/>
          </p:cNvGrpSpPr>
          <p:nvPr/>
        </p:nvGrpSpPr>
        <p:grpSpPr bwMode="auto">
          <a:xfrm>
            <a:off x="250825" y="-26988"/>
            <a:ext cx="8893175" cy="6562726"/>
            <a:chOff x="158" y="0"/>
            <a:chExt cx="5602" cy="4134"/>
          </a:xfrm>
        </p:grpSpPr>
        <p:grpSp>
          <p:nvGrpSpPr>
            <p:cNvPr id="28685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28697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28700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2872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28722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8723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8724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sp>
                <p:nvSpPr>
                  <p:cNvPr id="2872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 baseline="0" smtClean="0">
                        <a:solidFill>
                          <a:srgbClr val="000000"/>
                        </a:solidFill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28701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28702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8712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8713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8714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8715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8716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8717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8718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8719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2870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8704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870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8706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8707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8708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8709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8710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28711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28698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baseline="0" smtClean="0">
                    <a:solidFill>
                      <a:srgbClr val="000000"/>
                    </a:solidFill>
                    <a:latin typeface="Arial" charset="0"/>
                  </a:rPr>
                  <a:t>х</a:t>
                </a:r>
              </a:p>
            </p:txBody>
          </p:sp>
          <p:sp>
            <p:nvSpPr>
              <p:cNvPr id="28699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baseline="0" smtClean="0">
                    <a:solidFill>
                      <a:srgbClr val="000000"/>
                    </a:solidFill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28686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8687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8688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8689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8690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8691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8692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8693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8694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8695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8696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3970337" cy="1143000"/>
          </a:xfrm>
        </p:spPr>
        <p:txBody>
          <a:bodyPr/>
          <a:lstStyle/>
          <a:p>
            <a:pPr eaLnBrk="1" hangingPunct="1"/>
            <a:r>
              <a:rPr lang="en-US" sz="1800" smtClean="0">
                <a:solidFill>
                  <a:srgbClr val="990000"/>
                </a:solidFill>
              </a:rPr>
              <a:t>a &gt; 1</a:t>
            </a:r>
            <a:endParaRPr lang="ru-RU" sz="1800" smtClean="0">
              <a:solidFill>
                <a:srgbClr val="990000"/>
              </a:solidFill>
            </a:endParaRPr>
          </a:p>
        </p:txBody>
      </p:sp>
      <p:sp>
        <p:nvSpPr>
          <p:cNvPr id="186413" name="Freeform 45"/>
          <p:cNvSpPr>
            <a:spLocks/>
          </p:cNvSpPr>
          <p:nvPr/>
        </p:nvSpPr>
        <p:spPr bwMode="auto">
          <a:xfrm>
            <a:off x="4681538" y="2895600"/>
            <a:ext cx="1858962" cy="2057400"/>
          </a:xfrm>
          <a:custGeom>
            <a:avLst/>
            <a:gdLst>
              <a:gd name="T0" fmla="*/ 3 w 1171"/>
              <a:gd name="T1" fmla="*/ 1296 h 1296"/>
              <a:gd name="T2" fmla="*/ 195 w 1171"/>
              <a:gd name="T3" fmla="*/ 440 h 1296"/>
              <a:gd name="T4" fmla="*/ 1171 w 1171"/>
              <a:gd name="T5" fmla="*/ 0 h 1296"/>
              <a:gd name="T6" fmla="*/ 0 60000 65536"/>
              <a:gd name="T7" fmla="*/ 0 60000 65536"/>
              <a:gd name="T8" fmla="*/ 0 60000 65536"/>
              <a:gd name="T9" fmla="*/ 0 w 1171"/>
              <a:gd name="T10" fmla="*/ 0 h 1296"/>
              <a:gd name="T11" fmla="*/ 1171 w 1171"/>
              <a:gd name="T12" fmla="*/ 1296 h 12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1" h="1296">
                <a:moveTo>
                  <a:pt x="3" y="1296"/>
                </a:moveTo>
                <a:cubicBezTo>
                  <a:pt x="35" y="1153"/>
                  <a:pt x="0" y="656"/>
                  <a:pt x="195" y="440"/>
                </a:cubicBezTo>
                <a:cubicBezTo>
                  <a:pt x="390" y="224"/>
                  <a:pt x="1008" y="73"/>
                  <a:pt x="1171" y="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/>
            <a:endParaRPr lang="ru-RU" baseline="300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grpSp>
        <p:nvGrpSpPr>
          <p:cNvPr id="10" name="Group 75"/>
          <p:cNvGrpSpPr>
            <a:grpSpLocks/>
          </p:cNvGrpSpPr>
          <p:nvPr/>
        </p:nvGrpSpPr>
        <p:grpSpPr bwMode="auto">
          <a:xfrm>
            <a:off x="4211638" y="2852738"/>
            <a:ext cx="1946275" cy="1117600"/>
            <a:chOff x="2653" y="1797"/>
            <a:chExt cx="1226" cy="704"/>
          </a:xfrm>
        </p:grpSpPr>
        <p:sp>
          <p:nvSpPr>
            <p:cNvPr id="28680" name="Line 50"/>
            <p:cNvSpPr>
              <a:spLocks noChangeShapeType="1"/>
            </p:cNvSpPr>
            <p:nvPr/>
          </p:nvSpPr>
          <p:spPr bwMode="auto">
            <a:xfrm flipH="1" flipV="1">
              <a:off x="3742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8681" name="Text Box 52"/>
            <p:cNvSpPr txBox="1">
              <a:spLocks noChangeArrowheads="1"/>
            </p:cNvSpPr>
            <p:nvPr/>
          </p:nvSpPr>
          <p:spPr bwMode="auto">
            <a:xfrm>
              <a:off x="3606" y="2251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i="1" baseline="0" smtClean="0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ru-RU" sz="2000" b="1" i="1" baseline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682" name="Line 63"/>
            <p:cNvSpPr>
              <a:spLocks noChangeShapeType="1"/>
            </p:cNvSpPr>
            <p:nvPr/>
          </p:nvSpPr>
          <p:spPr bwMode="auto">
            <a:xfrm flipH="1" flipV="1">
              <a:off x="2880" y="1933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28683" name="Text Box 64"/>
            <p:cNvSpPr txBox="1">
              <a:spLocks noChangeArrowheads="1"/>
            </p:cNvSpPr>
            <p:nvPr/>
          </p:nvSpPr>
          <p:spPr bwMode="auto">
            <a:xfrm>
              <a:off x="2653" y="1797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 i="1" baseline="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28684" name="Text Box 66"/>
            <p:cNvSpPr txBox="1">
              <a:spLocks noChangeArrowheads="1"/>
            </p:cNvSpPr>
            <p:nvPr/>
          </p:nvSpPr>
          <p:spPr bwMode="auto">
            <a:xfrm>
              <a:off x="3061" y="2251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 i="1" baseline="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graphicFrame>
        <p:nvGraphicFramePr>
          <p:cNvPr id="186441" name="Object 73"/>
          <p:cNvGraphicFramePr>
            <a:graphicFrameLocks noGrp="1" noChangeAspect="1"/>
          </p:cNvGraphicFramePr>
          <p:nvPr>
            <p:ph idx="1"/>
          </p:nvPr>
        </p:nvGraphicFramePr>
        <p:xfrm>
          <a:off x="4932363" y="2133600"/>
          <a:ext cx="1728787" cy="611188"/>
        </p:xfrm>
        <a:graphic>
          <a:graphicData uri="http://schemas.openxmlformats.org/presentationml/2006/ole">
            <p:oleObj spid="_x0000_s31755" name="Формула" r:id="rId4" imgW="1066320" imgH="368280" progId="Equation.3">
              <p:embed/>
            </p:oleObj>
          </a:graphicData>
        </a:graphic>
      </p:graphicFrame>
      <p:sp>
        <p:nvSpPr>
          <p:cNvPr id="28679" name="AutoShape 7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092825"/>
            <a:ext cx="504825" cy="288925"/>
          </a:xfrm>
          <a:prstGeom prst="actionButtonBackPrevious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aseline="3000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2424294"/>
      </p:ext>
    </p:extLst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8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6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4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2651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395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228600" y="415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381000" y="434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-228600" y="457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39943" name="Group 16"/>
          <p:cNvGrpSpPr>
            <a:grpSpLocks/>
          </p:cNvGrpSpPr>
          <p:nvPr/>
        </p:nvGrpSpPr>
        <p:grpSpPr bwMode="auto">
          <a:xfrm>
            <a:off x="211138" y="207961"/>
            <a:ext cx="8780463" cy="6345239"/>
            <a:chOff x="133" y="-51"/>
            <a:chExt cx="5531" cy="3997"/>
          </a:xfrm>
        </p:grpSpPr>
        <p:pic>
          <p:nvPicPr>
            <p:cNvPr id="39950" name="Picture 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2256"/>
              <a:ext cx="2832" cy="16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8" name="Picture 10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761"/>
              <a:ext cx="2736" cy="16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7" name="Picture 11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" y="672"/>
              <a:ext cx="2784" cy="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949" name="Picture 9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" y="2250"/>
              <a:ext cx="2688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1" name="Rectangle 12"/>
            <p:cNvSpPr>
              <a:spLocks noChangeArrowheads="1"/>
            </p:cNvSpPr>
            <p:nvPr/>
          </p:nvSpPr>
          <p:spPr bwMode="auto">
            <a:xfrm>
              <a:off x="133" y="-51"/>
              <a:ext cx="5376" cy="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Какая </a:t>
              </a:r>
              <a:r>
                <a: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из следующих линий не является графиком функции?</a:t>
              </a:r>
            </a:p>
            <a:p>
              <a:pPr eaLnBrk="0" hangingPunct="0"/>
              <a:endParaRPr lang="ru-RU" sz="2400" b="1" dirty="0"/>
            </a:p>
          </p:txBody>
        </p:sp>
      </p:grpSp>
      <p:sp>
        <p:nvSpPr>
          <p:cNvPr id="39944" name="Rectangle 13"/>
          <p:cNvSpPr>
            <a:spLocks noChangeArrowheads="1"/>
          </p:cNvSpPr>
          <p:nvPr/>
        </p:nvSpPr>
        <p:spPr bwMode="auto">
          <a:xfrm>
            <a:off x="0" y="3852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3" name="Text Box 17"/>
          <p:cNvSpPr txBox="1">
            <a:spLocks noChangeArrowheads="1"/>
          </p:cNvSpPr>
          <p:nvPr/>
        </p:nvSpPr>
        <p:spPr bwMode="auto">
          <a:xfrm>
            <a:off x="3467100" y="3763962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3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2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ChangeArrowheads="1"/>
          </p:cNvSpPr>
          <p:nvPr/>
        </p:nvSpPr>
        <p:spPr bwMode="auto">
          <a:xfrm>
            <a:off x="0" y="2651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5" name="Rectangle 3"/>
          <p:cNvSpPr>
            <a:spLocks noChangeArrowheads="1"/>
          </p:cNvSpPr>
          <p:nvPr/>
        </p:nvSpPr>
        <p:spPr bwMode="auto">
          <a:xfrm>
            <a:off x="0" y="395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6" name="Rectangle 4"/>
          <p:cNvSpPr>
            <a:spLocks noChangeArrowheads="1"/>
          </p:cNvSpPr>
          <p:nvPr/>
        </p:nvSpPr>
        <p:spPr bwMode="auto">
          <a:xfrm>
            <a:off x="228600" y="415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7" name="Rectangle 5"/>
          <p:cNvSpPr>
            <a:spLocks noChangeArrowheads="1"/>
          </p:cNvSpPr>
          <p:nvPr/>
        </p:nvSpPr>
        <p:spPr bwMode="auto">
          <a:xfrm>
            <a:off x="381000" y="434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58" name="Rectangle 6"/>
          <p:cNvSpPr>
            <a:spLocks noChangeArrowheads="1"/>
          </p:cNvSpPr>
          <p:nvPr/>
        </p:nvSpPr>
        <p:spPr bwMode="auto">
          <a:xfrm>
            <a:off x="-228600" y="457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059" name="Picture 1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3256"/>
            <a:ext cx="61722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398915685"/>
              </p:ext>
            </p:extLst>
          </p:nvPr>
        </p:nvGraphicFramePr>
        <p:xfrm>
          <a:off x="6242943" y="1440613"/>
          <a:ext cx="2580456" cy="685050"/>
        </p:xfrm>
        <a:graphic>
          <a:graphicData uri="http://schemas.openxmlformats.org/presentationml/2006/ole">
            <p:oleObj spid="_x0000_s2137" name="Формула" r:id="rId4" imgW="748975" imgH="203112" progId="Equation.3">
              <p:embed/>
            </p:oleObj>
          </a:graphicData>
        </a:graphic>
      </p:graphicFrame>
      <p:graphicFrame>
        <p:nvGraphicFramePr>
          <p:cNvPr id="205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35662853"/>
              </p:ext>
            </p:extLst>
          </p:nvPr>
        </p:nvGraphicFramePr>
        <p:xfrm>
          <a:off x="6228184" y="2125663"/>
          <a:ext cx="2467000" cy="1191174"/>
        </p:xfrm>
        <a:graphic>
          <a:graphicData uri="http://schemas.openxmlformats.org/presentationml/2006/ole">
            <p:oleObj spid="_x0000_s2138" name="Формула" r:id="rId5" imgW="812447" imgH="393529" progId="Equation.3">
              <p:embed/>
            </p:oleObj>
          </a:graphicData>
        </a:graphic>
      </p:graphicFrame>
      <p:graphicFrame>
        <p:nvGraphicFramePr>
          <p:cNvPr id="205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19751532"/>
              </p:ext>
            </p:extLst>
          </p:nvPr>
        </p:nvGraphicFramePr>
        <p:xfrm>
          <a:off x="611560" y="5321009"/>
          <a:ext cx="3038872" cy="788359"/>
        </p:xfrm>
        <a:graphic>
          <a:graphicData uri="http://schemas.openxmlformats.org/presentationml/2006/ole">
            <p:oleObj spid="_x0000_s2139" name="Формула" r:id="rId6" imgW="774364" imgH="203112" progId="Equation.3">
              <p:embed/>
            </p:oleObj>
          </a:graphicData>
        </a:graphic>
      </p:graphicFrame>
      <p:graphicFrame>
        <p:nvGraphicFramePr>
          <p:cNvPr id="205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1711359"/>
              </p:ext>
            </p:extLst>
          </p:nvPr>
        </p:nvGraphicFramePr>
        <p:xfrm>
          <a:off x="5410200" y="5047645"/>
          <a:ext cx="2474168" cy="1165830"/>
        </p:xfrm>
        <a:graphic>
          <a:graphicData uri="http://schemas.openxmlformats.org/presentationml/2006/ole">
            <p:oleObj spid="_x0000_s2140" name="Формула" r:id="rId7" imgW="825500" imgH="393700" progId="Equation.3">
              <p:embed/>
            </p:oleObj>
          </a:graphicData>
        </a:graphic>
      </p:graphicFrame>
      <p:sp>
        <p:nvSpPr>
          <p:cNvPr id="2060" name="Rectangle 13"/>
          <p:cNvSpPr>
            <a:spLocks noChangeArrowheads="1"/>
          </p:cNvSpPr>
          <p:nvPr/>
        </p:nvSpPr>
        <p:spPr bwMode="auto">
          <a:xfrm>
            <a:off x="381000" y="172510"/>
            <a:ext cx="8458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какой функции изображен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рисунке?</a:t>
            </a:r>
          </a:p>
          <a:p>
            <a:pPr eaLnBrk="0" hangingPunct="0"/>
            <a:endParaRPr lang="ru-RU" sz="2400" b="1" dirty="0"/>
          </a:p>
        </p:txBody>
      </p:sp>
      <p:sp>
        <p:nvSpPr>
          <p:cNvPr id="2061" name="Rectangle 14"/>
          <p:cNvSpPr>
            <a:spLocks noChangeArrowheads="1"/>
          </p:cNvSpPr>
          <p:nvPr/>
        </p:nvSpPr>
        <p:spPr bwMode="auto">
          <a:xfrm>
            <a:off x="0" y="21256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Rectangle 15"/>
          <p:cNvSpPr>
            <a:spLocks noChangeArrowheads="1"/>
          </p:cNvSpPr>
          <p:nvPr/>
        </p:nvSpPr>
        <p:spPr bwMode="auto">
          <a:xfrm>
            <a:off x="762000" y="3124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063" name="Rectangle 16"/>
          <p:cNvSpPr>
            <a:spLocks noChangeArrowheads="1"/>
          </p:cNvSpPr>
          <p:nvPr/>
        </p:nvSpPr>
        <p:spPr bwMode="auto">
          <a:xfrm>
            <a:off x="0" y="3659188"/>
            <a:ext cx="269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FF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2064" name="Rectangle 17"/>
          <p:cNvSpPr>
            <a:spLocks noChangeArrowheads="1"/>
          </p:cNvSpPr>
          <p:nvPr/>
        </p:nvSpPr>
        <p:spPr bwMode="auto">
          <a:xfrm>
            <a:off x="0" y="4324350"/>
            <a:ext cx="35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FF"/>
                </a:solidFill>
                <a:cs typeface="Times New Roman" pitchFamily="18" charset="0"/>
              </a:rPr>
              <a:t>    </a:t>
            </a:r>
            <a:endParaRPr lang="ru-RU"/>
          </a:p>
        </p:txBody>
      </p:sp>
      <p:sp>
        <p:nvSpPr>
          <p:cNvPr id="2065" name="Rectangle 18"/>
          <p:cNvSpPr>
            <a:spLocks noChangeArrowheads="1"/>
          </p:cNvSpPr>
          <p:nvPr/>
        </p:nvSpPr>
        <p:spPr bwMode="auto">
          <a:xfrm>
            <a:off x="0" y="4799013"/>
            <a:ext cx="2698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FF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2066" name="Rectangle 19"/>
          <p:cNvSpPr>
            <a:spLocks noChangeArrowheads="1"/>
          </p:cNvSpPr>
          <p:nvPr/>
        </p:nvSpPr>
        <p:spPr bwMode="auto">
          <a:xfrm>
            <a:off x="0" y="5464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543300" y="4783931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2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75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2"/>
          <p:cNvSpPr>
            <a:spLocks noChangeArrowheads="1"/>
          </p:cNvSpPr>
          <p:nvPr/>
        </p:nvSpPr>
        <p:spPr bwMode="auto">
          <a:xfrm>
            <a:off x="0" y="2651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79" name="Rectangle 3"/>
          <p:cNvSpPr>
            <a:spLocks noChangeArrowheads="1"/>
          </p:cNvSpPr>
          <p:nvPr/>
        </p:nvSpPr>
        <p:spPr bwMode="auto">
          <a:xfrm>
            <a:off x="0" y="395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228600" y="415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1" name="Rectangle 5"/>
          <p:cNvSpPr>
            <a:spLocks noChangeArrowheads="1"/>
          </p:cNvSpPr>
          <p:nvPr/>
        </p:nvSpPr>
        <p:spPr bwMode="auto">
          <a:xfrm>
            <a:off x="381000" y="434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2" name="Rectangle 6"/>
          <p:cNvSpPr>
            <a:spLocks noChangeArrowheads="1"/>
          </p:cNvSpPr>
          <p:nvPr/>
        </p:nvSpPr>
        <p:spPr bwMode="auto">
          <a:xfrm>
            <a:off x="-228600" y="457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307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10834696"/>
              </p:ext>
            </p:extLst>
          </p:nvPr>
        </p:nvGraphicFramePr>
        <p:xfrm>
          <a:off x="6172200" y="1345335"/>
          <a:ext cx="2093366" cy="1128312"/>
        </p:xfrm>
        <a:graphic>
          <a:graphicData uri="http://schemas.openxmlformats.org/presentationml/2006/ole">
            <p:oleObj spid="_x0000_s3165" name="Формула" r:id="rId3" imgW="609336" imgH="406224" progId="Equation.3">
              <p:embed/>
            </p:oleObj>
          </a:graphicData>
        </a:graphic>
      </p:graphicFrame>
      <p:graphicFrame>
        <p:nvGraphicFramePr>
          <p:cNvPr id="307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02190293"/>
              </p:ext>
            </p:extLst>
          </p:nvPr>
        </p:nvGraphicFramePr>
        <p:xfrm>
          <a:off x="6228184" y="2665413"/>
          <a:ext cx="1641376" cy="662022"/>
        </p:xfrm>
        <a:graphic>
          <a:graphicData uri="http://schemas.openxmlformats.org/presentationml/2006/ole">
            <p:oleObj spid="_x0000_s3166" name="Формула" r:id="rId4" imgW="494870" imgH="203024" progId="Equation.3">
              <p:embed/>
            </p:oleObj>
          </a:graphicData>
        </a:graphic>
      </p:graphicFrame>
      <p:graphicFrame>
        <p:nvGraphicFramePr>
          <p:cNvPr id="3076" name="Object 8"/>
          <p:cNvGraphicFramePr>
            <a:graphicFrameLocks noChangeAspect="1"/>
          </p:cNvGraphicFramePr>
          <p:nvPr/>
        </p:nvGraphicFramePr>
        <p:xfrm>
          <a:off x="304800" y="5486400"/>
          <a:ext cx="4343400" cy="666750"/>
        </p:xfrm>
        <a:graphic>
          <a:graphicData uri="http://schemas.openxmlformats.org/presentationml/2006/ole">
            <p:oleObj spid="_x0000_s3167" name="Формула" r:id="rId5" imgW="1307532" imgH="203112" progId="Equation.3">
              <p:embed/>
            </p:oleObj>
          </a:graphicData>
        </a:graphic>
      </p:graphicFrame>
      <p:graphicFrame>
        <p:nvGraphicFramePr>
          <p:cNvPr id="3077" name="Object 7"/>
          <p:cNvGraphicFramePr>
            <a:graphicFrameLocks noChangeAspect="1"/>
          </p:cNvGraphicFramePr>
          <p:nvPr/>
        </p:nvGraphicFramePr>
        <p:xfrm>
          <a:off x="5334000" y="5486400"/>
          <a:ext cx="3124200" cy="661988"/>
        </p:xfrm>
        <a:graphic>
          <a:graphicData uri="http://schemas.openxmlformats.org/presentationml/2006/ole">
            <p:oleObj spid="_x0000_s3168" name="Формула" r:id="rId6" imgW="939392" imgH="203112" progId="Equation.3">
              <p:embed/>
            </p:oleObj>
          </a:graphicData>
        </a:graphic>
      </p:graphicFrame>
      <p:grpSp>
        <p:nvGrpSpPr>
          <p:cNvPr id="3083" name="Group 30"/>
          <p:cNvGrpSpPr>
            <a:grpSpLocks/>
          </p:cNvGrpSpPr>
          <p:nvPr/>
        </p:nvGrpSpPr>
        <p:grpSpPr bwMode="auto">
          <a:xfrm>
            <a:off x="304800" y="1676400"/>
            <a:ext cx="5867400" cy="3587750"/>
            <a:chOff x="192" y="1056"/>
            <a:chExt cx="3696" cy="2260"/>
          </a:xfrm>
        </p:grpSpPr>
        <p:pic>
          <p:nvPicPr>
            <p:cNvPr id="3091" name="Picture 1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1056"/>
              <a:ext cx="3696" cy="22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2" name="Freeform 10"/>
            <p:cNvSpPr>
              <a:spLocks/>
            </p:cNvSpPr>
            <p:nvPr/>
          </p:nvSpPr>
          <p:spPr bwMode="auto">
            <a:xfrm>
              <a:off x="816" y="1536"/>
              <a:ext cx="2064" cy="1581"/>
            </a:xfrm>
            <a:custGeom>
              <a:avLst/>
              <a:gdLst>
                <a:gd name="T0" fmla="*/ 0 w 2064"/>
                <a:gd name="T1" fmla="*/ 1296 h 1581"/>
                <a:gd name="T2" fmla="*/ 432 w 2064"/>
                <a:gd name="T3" fmla="*/ 876 h 1581"/>
                <a:gd name="T4" fmla="*/ 637 w 2064"/>
                <a:gd name="T5" fmla="*/ 0 h 1581"/>
                <a:gd name="T6" fmla="*/ 1224 w 2064"/>
                <a:gd name="T7" fmla="*/ 876 h 1581"/>
                <a:gd name="T8" fmla="*/ 1488 w 2064"/>
                <a:gd name="T9" fmla="*/ 283 h 1581"/>
                <a:gd name="T10" fmla="*/ 1632 w 2064"/>
                <a:gd name="T11" fmla="*/ 876 h 1581"/>
                <a:gd name="T12" fmla="*/ 2064 w 2064"/>
                <a:gd name="T13" fmla="*/ 1581 h 15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064"/>
                <a:gd name="T22" fmla="*/ 0 h 1581"/>
                <a:gd name="T23" fmla="*/ 2064 w 2064"/>
                <a:gd name="T24" fmla="*/ 1581 h 158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064" h="1581">
                  <a:moveTo>
                    <a:pt x="0" y="1296"/>
                  </a:moveTo>
                  <a:cubicBezTo>
                    <a:pt x="72" y="1226"/>
                    <a:pt x="326" y="1092"/>
                    <a:pt x="432" y="876"/>
                  </a:cubicBezTo>
                  <a:cubicBezTo>
                    <a:pt x="538" y="660"/>
                    <a:pt x="505" y="0"/>
                    <a:pt x="637" y="0"/>
                  </a:cubicBezTo>
                  <a:cubicBezTo>
                    <a:pt x="769" y="0"/>
                    <a:pt x="1082" y="829"/>
                    <a:pt x="1224" y="876"/>
                  </a:cubicBezTo>
                  <a:cubicBezTo>
                    <a:pt x="1366" y="923"/>
                    <a:pt x="1420" y="283"/>
                    <a:pt x="1488" y="283"/>
                  </a:cubicBezTo>
                  <a:cubicBezTo>
                    <a:pt x="1556" y="283"/>
                    <a:pt x="1536" y="660"/>
                    <a:pt x="1632" y="876"/>
                  </a:cubicBezTo>
                  <a:cubicBezTo>
                    <a:pt x="1728" y="1092"/>
                    <a:pt x="1974" y="1434"/>
                    <a:pt x="2064" y="1581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84" name="Rectangle 14"/>
          <p:cNvSpPr>
            <a:spLocks noChangeArrowheads="1"/>
          </p:cNvSpPr>
          <p:nvPr/>
        </p:nvSpPr>
        <p:spPr bwMode="auto">
          <a:xfrm>
            <a:off x="611560" y="266352"/>
            <a:ext cx="8324989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Укажите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нули функции, график которой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изображен 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рисунке?</a:t>
            </a:r>
          </a:p>
          <a:p>
            <a:pPr marL="342900" indent="-342900" algn="ctr" eaLnBrk="0" hangingPunct="0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5" name="Rectangle 15"/>
          <p:cNvSpPr>
            <a:spLocks noChangeArrowheads="1"/>
          </p:cNvSpPr>
          <p:nvPr/>
        </p:nvSpPr>
        <p:spPr bwMode="auto">
          <a:xfrm>
            <a:off x="911225" y="26654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Rectangle 17"/>
          <p:cNvSpPr>
            <a:spLocks noChangeArrowheads="1"/>
          </p:cNvSpPr>
          <p:nvPr/>
        </p:nvSpPr>
        <p:spPr bwMode="auto">
          <a:xfrm>
            <a:off x="914400" y="37798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7" name="Rectangle 18"/>
          <p:cNvSpPr>
            <a:spLocks noChangeArrowheads="1"/>
          </p:cNvSpPr>
          <p:nvPr/>
        </p:nvSpPr>
        <p:spPr bwMode="auto">
          <a:xfrm>
            <a:off x="914400" y="4114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088" name="Rectangle 21"/>
          <p:cNvSpPr>
            <a:spLocks noChangeArrowheads="1"/>
          </p:cNvSpPr>
          <p:nvPr/>
        </p:nvSpPr>
        <p:spPr bwMode="auto">
          <a:xfrm>
            <a:off x="838200" y="4876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3771900" y="487680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3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75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0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2651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395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28600" y="415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81000" y="434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0966" name="Rectangle 32"/>
          <p:cNvSpPr>
            <a:spLocks noChangeArrowheads="1"/>
          </p:cNvSpPr>
          <p:nvPr/>
        </p:nvSpPr>
        <p:spPr bwMode="auto">
          <a:xfrm>
            <a:off x="152400" y="464403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На </a:t>
            </a:r>
            <a:r>
              <a:rPr lang="ru-RU" sz="2400" b="1" dirty="0">
                <a:solidFill>
                  <a:srgbClr val="002060"/>
                </a:solidFill>
              </a:rPr>
              <a:t>каком из рисунков изображен </a:t>
            </a:r>
            <a:r>
              <a:rPr lang="ru-RU" sz="2400" b="1" dirty="0" smtClean="0">
                <a:solidFill>
                  <a:srgbClr val="002060"/>
                </a:solidFill>
              </a:rPr>
              <a:t>                                             график </a:t>
            </a:r>
            <a:r>
              <a:rPr lang="ru-RU" sz="2400" b="1" dirty="0">
                <a:solidFill>
                  <a:srgbClr val="002060"/>
                </a:solidFill>
              </a:rPr>
              <a:t>нечетной функции</a:t>
            </a:r>
            <a:r>
              <a:rPr lang="ru-RU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40967" name="Text Box 33"/>
          <p:cNvSpPr txBox="1">
            <a:spLocks noChangeArrowheads="1"/>
          </p:cNvSpPr>
          <p:nvPr/>
        </p:nvSpPr>
        <p:spPr bwMode="auto">
          <a:xfrm>
            <a:off x="914400" y="3733800"/>
            <a:ext cx="184150" cy="3667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grpSp>
        <p:nvGrpSpPr>
          <p:cNvPr id="40968" name="Group 42"/>
          <p:cNvGrpSpPr>
            <a:grpSpLocks/>
          </p:cNvGrpSpPr>
          <p:nvPr/>
        </p:nvGrpSpPr>
        <p:grpSpPr bwMode="auto">
          <a:xfrm>
            <a:off x="152400" y="1295400"/>
            <a:ext cx="4419600" cy="2667000"/>
            <a:chOff x="0" y="816"/>
            <a:chExt cx="2784" cy="1680"/>
          </a:xfrm>
        </p:grpSpPr>
        <p:grpSp>
          <p:nvGrpSpPr>
            <p:cNvPr id="40984" name="Group 37"/>
            <p:cNvGrpSpPr>
              <a:grpSpLocks/>
            </p:cNvGrpSpPr>
            <p:nvPr/>
          </p:nvGrpSpPr>
          <p:grpSpPr bwMode="auto">
            <a:xfrm>
              <a:off x="0" y="816"/>
              <a:ext cx="2784" cy="1680"/>
              <a:chOff x="288" y="1296"/>
              <a:chExt cx="1392" cy="840"/>
            </a:xfrm>
          </p:grpSpPr>
          <p:pic>
            <p:nvPicPr>
              <p:cNvPr id="40986" name="Picture 36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1296"/>
                <a:ext cx="1392" cy="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87" name="Freeform 34"/>
              <p:cNvSpPr>
                <a:spLocks/>
              </p:cNvSpPr>
              <p:nvPr/>
            </p:nvSpPr>
            <p:spPr bwMode="auto">
              <a:xfrm>
                <a:off x="768" y="1536"/>
                <a:ext cx="366" cy="510"/>
              </a:xfrm>
              <a:custGeom>
                <a:avLst/>
                <a:gdLst>
                  <a:gd name="T0" fmla="*/ 0 w 915"/>
                  <a:gd name="T1" fmla="*/ 7 h 1275"/>
                  <a:gd name="T2" fmla="*/ 1 w 915"/>
                  <a:gd name="T3" fmla="*/ 3 h 1275"/>
                  <a:gd name="T4" fmla="*/ 2 w 915"/>
                  <a:gd name="T5" fmla="*/ 7 h 1275"/>
                  <a:gd name="T6" fmla="*/ 4 w 915"/>
                  <a:gd name="T7" fmla="*/ 13 h 1275"/>
                  <a:gd name="T8" fmla="*/ 6 w 915"/>
                  <a:gd name="T9" fmla="*/ 7 h 1275"/>
                  <a:gd name="T10" fmla="*/ 7 w 915"/>
                  <a:gd name="T11" fmla="*/ 2 h 1275"/>
                  <a:gd name="T12" fmla="*/ 9 w 915"/>
                  <a:gd name="T13" fmla="*/ 0 h 12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15"/>
                  <a:gd name="T22" fmla="*/ 0 h 1275"/>
                  <a:gd name="T23" fmla="*/ 915 w 915"/>
                  <a:gd name="T24" fmla="*/ 1275 h 127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15" h="1275">
                    <a:moveTo>
                      <a:pt x="0" y="720"/>
                    </a:moveTo>
                    <a:cubicBezTo>
                      <a:pt x="17" y="650"/>
                      <a:pt x="70" y="305"/>
                      <a:pt x="105" y="300"/>
                    </a:cubicBezTo>
                    <a:cubicBezTo>
                      <a:pt x="140" y="295"/>
                      <a:pt x="163" y="528"/>
                      <a:pt x="210" y="690"/>
                    </a:cubicBezTo>
                    <a:cubicBezTo>
                      <a:pt x="257" y="852"/>
                      <a:pt x="333" y="1275"/>
                      <a:pt x="390" y="1275"/>
                    </a:cubicBezTo>
                    <a:cubicBezTo>
                      <a:pt x="447" y="1275"/>
                      <a:pt x="506" y="874"/>
                      <a:pt x="555" y="690"/>
                    </a:cubicBezTo>
                    <a:cubicBezTo>
                      <a:pt x="604" y="506"/>
                      <a:pt x="627" y="286"/>
                      <a:pt x="687" y="171"/>
                    </a:cubicBezTo>
                    <a:cubicBezTo>
                      <a:pt x="747" y="56"/>
                      <a:pt x="868" y="36"/>
                      <a:pt x="915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985" name="Text Box 35"/>
            <p:cNvSpPr txBox="1">
              <a:spLocks noChangeArrowheads="1"/>
            </p:cNvSpPr>
            <p:nvPr/>
          </p:nvSpPr>
          <p:spPr bwMode="auto">
            <a:xfrm>
              <a:off x="144" y="2016"/>
              <a:ext cx="288" cy="33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40969" name="Group 45"/>
          <p:cNvGrpSpPr>
            <a:grpSpLocks/>
          </p:cNvGrpSpPr>
          <p:nvPr/>
        </p:nvGrpSpPr>
        <p:grpSpPr bwMode="auto">
          <a:xfrm>
            <a:off x="4648200" y="1295400"/>
            <a:ext cx="4267200" cy="2528888"/>
            <a:chOff x="2928" y="816"/>
            <a:chExt cx="2688" cy="1593"/>
          </a:xfrm>
        </p:grpSpPr>
        <p:grpSp>
          <p:nvGrpSpPr>
            <p:cNvPr id="40980" name="Group 43"/>
            <p:cNvGrpSpPr>
              <a:grpSpLocks/>
            </p:cNvGrpSpPr>
            <p:nvPr/>
          </p:nvGrpSpPr>
          <p:grpSpPr bwMode="auto">
            <a:xfrm>
              <a:off x="2928" y="816"/>
              <a:ext cx="2688" cy="1593"/>
              <a:chOff x="2736" y="864"/>
              <a:chExt cx="2544" cy="1535"/>
            </a:xfrm>
          </p:grpSpPr>
          <p:pic>
            <p:nvPicPr>
              <p:cNvPr id="40982" name="Picture 41"/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6" y="864"/>
                <a:ext cx="2544" cy="1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83" name="Freeform 39"/>
              <p:cNvSpPr>
                <a:spLocks/>
              </p:cNvSpPr>
              <p:nvPr/>
            </p:nvSpPr>
            <p:spPr bwMode="auto">
              <a:xfrm>
                <a:off x="3364" y="1344"/>
                <a:ext cx="1099" cy="878"/>
              </a:xfrm>
              <a:custGeom>
                <a:avLst/>
                <a:gdLst>
                  <a:gd name="T0" fmla="*/ 531 w 1099"/>
                  <a:gd name="T1" fmla="*/ 0 h 878"/>
                  <a:gd name="T2" fmla="*/ 1098 w 1099"/>
                  <a:gd name="T3" fmla="*/ 219 h 878"/>
                  <a:gd name="T4" fmla="*/ 540 w 1099"/>
                  <a:gd name="T5" fmla="*/ 439 h 878"/>
                  <a:gd name="T6" fmla="*/ 1 w 1099"/>
                  <a:gd name="T7" fmla="*/ 658 h 878"/>
                  <a:gd name="T8" fmla="*/ 531 w 1099"/>
                  <a:gd name="T9" fmla="*/ 878 h 8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99"/>
                  <a:gd name="T16" fmla="*/ 0 h 878"/>
                  <a:gd name="T17" fmla="*/ 1099 w 1099"/>
                  <a:gd name="T18" fmla="*/ 878 h 8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99" h="878">
                    <a:moveTo>
                      <a:pt x="531" y="0"/>
                    </a:moveTo>
                    <a:cubicBezTo>
                      <a:pt x="624" y="36"/>
                      <a:pt x="1097" y="146"/>
                      <a:pt x="1098" y="219"/>
                    </a:cubicBezTo>
                    <a:cubicBezTo>
                      <a:pt x="1099" y="292"/>
                      <a:pt x="723" y="366"/>
                      <a:pt x="540" y="439"/>
                    </a:cubicBezTo>
                    <a:cubicBezTo>
                      <a:pt x="357" y="512"/>
                      <a:pt x="2" y="585"/>
                      <a:pt x="1" y="658"/>
                    </a:cubicBezTo>
                    <a:cubicBezTo>
                      <a:pt x="0" y="731"/>
                      <a:pt x="421" y="832"/>
                      <a:pt x="531" y="878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40981" name="Text Box 40"/>
            <p:cNvSpPr txBox="1">
              <a:spLocks noChangeArrowheads="1"/>
            </p:cNvSpPr>
            <p:nvPr/>
          </p:nvSpPr>
          <p:spPr bwMode="auto">
            <a:xfrm>
              <a:off x="2976" y="2016"/>
              <a:ext cx="293" cy="2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40970" name="Group 49"/>
          <p:cNvGrpSpPr>
            <a:grpSpLocks/>
          </p:cNvGrpSpPr>
          <p:nvPr/>
        </p:nvGrpSpPr>
        <p:grpSpPr bwMode="auto">
          <a:xfrm>
            <a:off x="304800" y="4038600"/>
            <a:ext cx="4267200" cy="2574925"/>
            <a:chOff x="192" y="2544"/>
            <a:chExt cx="2688" cy="1622"/>
          </a:xfrm>
        </p:grpSpPr>
        <p:pic>
          <p:nvPicPr>
            <p:cNvPr id="40977" name="Picture 48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544"/>
              <a:ext cx="2688" cy="16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8" name="Text Box 47"/>
            <p:cNvSpPr txBox="1">
              <a:spLocks noChangeArrowheads="1"/>
            </p:cNvSpPr>
            <p:nvPr/>
          </p:nvSpPr>
          <p:spPr bwMode="auto">
            <a:xfrm>
              <a:off x="288" y="3792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0979" name="Freeform 46"/>
            <p:cNvSpPr>
              <a:spLocks/>
            </p:cNvSpPr>
            <p:nvPr/>
          </p:nvSpPr>
          <p:spPr bwMode="auto">
            <a:xfrm>
              <a:off x="1134" y="2779"/>
              <a:ext cx="594" cy="1035"/>
            </a:xfrm>
            <a:custGeom>
              <a:avLst/>
              <a:gdLst>
                <a:gd name="T0" fmla="*/ 0 w 594"/>
                <a:gd name="T1" fmla="*/ 0 h 1035"/>
                <a:gd name="T2" fmla="*/ 155 w 594"/>
                <a:gd name="T3" fmla="*/ 750 h 1035"/>
                <a:gd name="T4" fmla="*/ 283 w 594"/>
                <a:gd name="T5" fmla="*/ 1034 h 1035"/>
                <a:gd name="T6" fmla="*/ 439 w 594"/>
                <a:gd name="T7" fmla="*/ 741 h 1035"/>
                <a:gd name="T8" fmla="*/ 594 w 594"/>
                <a:gd name="T9" fmla="*/ 0 h 10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94"/>
                <a:gd name="T16" fmla="*/ 0 h 1035"/>
                <a:gd name="T17" fmla="*/ 594 w 594"/>
                <a:gd name="T18" fmla="*/ 1035 h 10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94" h="1035">
                  <a:moveTo>
                    <a:pt x="0" y="0"/>
                  </a:moveTo>
                  <a:cubicBezTo>
                    <a:pt x="27" y="125"/>
                    <a:pt x="108" y="578"/>
                    <a:pt x="155" y="750"/>
                  </a:cubicBezTo>
                  <a:cubicBezTo>
                    <a:pt x="202" y="922"/>
                    <a:pt x="236" y="1035"/>
                    <a:pt x="283" y="1034"/>
                  </a:cubicBezTo>
                  <a:cubicBezTo>
                    <a:pt x="330" y="1033"/>
                    <a:pt x="387" y="913"/>
                    <a:pt x="439" y="741"/>
                  </a:cubicBezTo>
                  <a:cubicBezTo>
                    <a:pt x="491" y="569"/>
                    <a:pt x="562" y="154"/>
                    <a:pt x="594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0971" name="Group 53"/>
          <p:cNvGrpSpPr>
            <a:grpSpLocks/>
          </p:cNvGrpSpPr>
          <p:nvPr/>
        </p:nvGrpSpPr>
        <p:grpSpPr bwMode="auto">
          <a:xfrm>
            <a:off x="4648200" y="4038600"/>
            <a:ext cx="4267200" cy="2574925"/>
            <a:chOff x="2928" y="2544"/>
            <a:chExt cx="2544" cy="1535"/>
          </a:xfrm>
        </p:grpSpPr>
        <p:pic>
          <p:nvPicPr>
            <p:cNvPr id="40974" name="Picture 5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2544"/>
              <a:ext cx="2544" cy="15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5" name="Freeform 51"/>
            <p:cNvSpPr>
              <a:spLocks/>
            </p:cNvSpPr>
            <p:nvPr/>
          </p:nvSpPr>
          <p:spPr bwMode="auto">
            <a:xfrm>
              <a:off x="3520" y="3071"/>
              <a:ext cx="1125" cy="807"/>
            </a:xfrm>
            <a:custGeom>
              <a:avLst/>
              <a:gdLst>
                <a:gd name="T0" fmla="*/ 0 w 1125"/>
                <a:gd name="T1" fmla="*/ 403 h 807"/>
                <a:gd name="T2" fmla="*/ 293 w 1125"/>
                <a:gd name="T3" fmla="*/ 1 h 807"/>
                <a:gd name="T4" fmla="*/ 567 w 1125"/>
                <a:gd name="T5" fmla="*/ 412 h 807"/>
                <a:gd name="T6" fmla="*/ 859 w 1125"/>
                <a:gd name="T7" fmla="*/ 806 h 807"/>
                <a:gd name="T8" fmla="*/ 1125 w 1125"/>
                <a:gd name="T9" fmla="*/ 403 h 80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25"/>
                <a:gd name="T16" fmla="*/ 0 h 807"/>
                <a:gd name="T17" fmla="*/ 1125 w 1125"/>
                <a:gd name="T18" fmla="*/ 807 h 80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25" h="807">
                  <a:moveTo>
                    <a:pt x="0" y="403"/>
                  </a:moveTo>
                  <a:cubicBezTo>
                    <a:pt x="47" y="336"/>
                    <a:pt x="199" y="0"/>
                    <a:pt x="293" y="1"/>
                  </a:cubicBezTo>
                  <a:cubicBezTo>
                    <a:pt x="387" y="2"/>
                    <a:pt x="473" y="278"/>
                    <a:pt x="567" y="412"/>
                  </a:cubicBezTo>
                  <a:cubicBezTo>
                    <a:pt x="661" y="546"/>
                    <a:pt x="766" y="807"/>
                    <a:pt x="859" y="806"/>
                  </a:cubicBezTo>
                  <a:cubicBezTo>
                    <a:pt x="952" y="805"/>
                    <a:pt x="1070" y="487"/>
                    <a:pt x="1125" y="403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0976" name="Text Box 50"/>
            <p:cNvSpPr txBox="1">
              <a:spLocks noChangeArrowheads="1"/>
            </p:cNvSpPr>
            <p:nvPr/>
          </p:nvSpPr>
          <p:spPr bwMode="auto">
            <a:xfrm>
              <a:off x="2976" y="3696"/>
              <a:ext cx="288" cy="2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sz="2000" b="1">
                  <a:solidFill>
                    <a:srgbClr val="000000"/>
                  </a:solidFill>
                </a:rPr>
                <a:t>4</a:t>
              </a:r>
              <a:endParaRPr lang="ru-RU" sz="2000">
                <a:solidFill>
                  <a:srgbClr val="000000"/>
                </a:solidFill>
              </a:endParaRPr>
            </a:p>
          </p:txBody>
        </p:sp>
      </p:grpSp>
      <p:sp>
        <p:nvSpPr>
          <p:cNvPr id="27703" name="Text Box 55"/>
          <p:cNvSpPr txBox="1">
            <a:spLocks noChangeArrowheads="1"/>
          </p:cNvSpPr>
          <p:nvPr/>
        </p:nvSpPr>
        <p:spPr bwMode="auto">
          <a:xfrm>
            <a:off x="3390900" y="3663950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Ответ: 4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8" name="Rectangle 14"/>
          <p:cNvSpPr>
            <a:spLocks noChangeArrowheads="1"/>
          </p:cNvSpPr>
          <p:nvPr/>
        </p:nvSpPr>
        <p:spPr bwMode="auto">
          <a:xfrm>
            <a:off x="228600" y="404664"/>
            <a:ext cx="851986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Множество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значений функции, изображенной </a:t>
            </a:r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рисунке,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есть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промежуток ….</a:t>
            </a:r>
          </a:p>
          <a:p>
            <a:pPr eaLnBrk="0" hangingPunct="0"/>
            <a:endParaRPr lang="ru-RU" sz="2400" b="1" dirty="0"/>
          </a:p>
        </p:txBody>
      </p:sp>
      <p:sp>
        <p:nvSpPr>
          <p:cNvPr id="4102" name="Rectangle 2"/>
          <p:cNvSpPr>
            <a:spLocks noChangeArrowheads="1"/>
          </p:cNvSpPr>
          <p:nvPr/>
        </p:nvSpPr>
        <p:spPr bwMode="auto">
          <a:xfrm>
            <a:off x="0" y="2651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3" name="Rectangle 3"/>
          <p:cNvSpPr>
            <a:spLocks noChangeArrowheads="1"/>
          </p:cNvSpPr>
          <p:nvPr/>
        </p:nvSpPr>
        <p:spPr bwMode="auto">
          <a:xfrm>
            <a:off x="0" y="395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4" name="Rectangle 4"/>
          <p:cNvSpPr>
            <a:spLocks noChangeArrowheads="1"/>
          </p:cNvSpPr>
          <p:nvPr/>
        </p:nvSpPr>
        <p:spPr bwMode="auto">
          <a:xfrm>
            <a:off x="0" y="4191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5" name="Rectangle 5"/>
          <p:cNvSpPr>
            <a:spLocks noChangeArrowheads="1"/>
          </p:cNvSpPr>
          <p:nvPr/>
        </p:nvSpPr>
        <p:spPr bwMode="auto">
          <a:xfrm>
            <a:off x="381000" y="434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06" name="Rectangle 6"/>
          <p:cNvSpPr>
            <a:spLocks noChangeArrowheads="1"/>
          </p:cNvSpPr>
          <p:nvPr/>
        </p:nvSpPr>
        <p:spPr bwMode="auto">
          <a:xfrm>
            <a:off x="-228600" y="457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4107" name="Group 22"/>
          <p:cNvGrpSpPr>
            <a:grpSpLocks/>
          </p:cNvGrpSpPr>
          <p:nvPr/>
        </p:nvGrpSpPr>
        <p:grpSpPr bwMode="auto">
          <a:xfrm>
            <a:off x="7481750" y="1377590"/>
            <a:ext cx="1243013" cy="3962400"/>
            <a:chOff x="741" y="2256"/>
            <a:chExt cx="336" cy="1071"/>
          </a:xfrm>
        </p:grpSpPr>
        <p:graphicFrame>
          <p:nvGraphicFramePr>
            <p:cNvPr id="4098" name="Object 11"/>
            <p:cNvGraphicFramePr>
              <a:graphicFrameLocks noChangeAspect="1"/>
            </p:cNvGraphicFramePr>
            <p:nvPr/>
          </p:nvGraphicFramePr>
          <p:xfrm>
            <a:off x="741" y="2256"/>
            <a:ext cx="306" cy="138"/>
          </p:xfrm>
          <a:graphic>
            <a:graphicData uri="http://schemas.openxmlformats.org/presentationml/2006/ole">
              <p:oleObj spid="_x0000_s4181" name="Формула" r:id="rId3" imgW="482181" imgH="215713" progId="Equation.3">
                <p:embed/>
              </p:oleObj>
            </a:graphicData>
          </a:graphic>
        </p:graphicFrame>
        <p:graphicFrame>
          <p:nvGraphicFramePr>
            <p:cNvPr id="4099" name="Object 10"/>
            <p:cNvGraphicFramePr>
              <a:graphicFrameLocks noChangeAspect="1"/>
            </p:cNvGraphicFramePr>
            <p:nvPr/>
          </p:nvGraphicFramePr>
          <p:xfrm>
            <a:off x="741" y="2567"/>
            <a:ext cx="312" cy="138"/>
          </p:xfrm>
          <a:graphic>
            <a:graphicData uri="http://schemas.openxmlformats.org/presentationml/2006/ole">
              <p:oleObj spid="_x0000_s4182" name="Формула" r:id="rId4" imgW="494870" imgH="215713" progId="Equation.3">
                <p:embed/>
              </p:oleObj>
            </a:graphicData>
          </a:graphic>
        </p:graphicFrame>
        <p:graphicFrame>
          <p:nvGraphicFramePr>
            <p:cNvPr id="4100" name="Object 9"/>
            <p:cNvGraphicFramePr>
              <a:graphicFrameLocks noChangeAspect="1"/>
            </p:cNvGraphicFramePr>
            <p:nvPr/>
          </p:nvGraphicFramePr>
          <p:xfrm>
            <a:off x="741" y="2878"/>
            <a:ext cx="330" cy="138"/>
          </p:xfrm>
          <a:graphic>
            <a:graphicData uri="http://schemas.openxmlformats.org/presentationml/2006/ole">
              <p:oleObj spid="_x0000_s4183" name="Формула" r:id="rId5" imgW="520474" imgH="215806" progId="Equation.3">
                <p:embed/>
              </p:oleObj>
            </a:graphicData>
          </a:graphic>
        </p:graphicFrame>
        <p:graphicFrame>
          <p:nvGraphicFramePr>
            <p:cNvPr id="4101" name="Object 8"/>
            <p:cNvGraphicFramePr>
              <a:graphicFrameLocks noChangeAspect="1"/>
            </p:cNvGraphicFramePr>
            <p:nvPr/>
          </p:nvGraphicFramePr>
          <p:xfrm>
            <a:off x="741" y="3189"/>
            <a:ext cx="336" cy="138"/>
          </p:xfrm>
          <a:graphic>
            <a:graphicData uri="http://schemas.openxmlformats.org/presentationml/2006/ole">
              <p:oleObj spid="_x0000_s4184" name="Формула" r:id="rId6" imgW="532937" imgH="215713" progId="Equation.3">
                <p:embed/>
              </p:oleObj>
            </a:graphicData>
          </a:graphic>
        </p:graphicFrame>
      </p:grpSp>
      <p:sp>
        <p:nvSpPr>
          <p:cNvPr id="4109" name="Rectangle 15"/>
          <p:cNvSpPr>
            <a:spLocks noChangeArrowheads="1"/>
          </p:cNvSpPr>
          <p:nvPr/>
        </p:nvSpPr>
        <p:spPr bwMode="auto">
          <a:xfrm>
            <a:off x="1176338" y="15335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Rectangle 16"/>
          <p:cNvSpPr>
            <a:spLocks noChangeArrowheads="1"/>
          </p:cNvSpPr>
          <p:nvPr/>
        </p:nvSpPr>
        <p:spPr bwMode="auto">
          <a:xfrm>
            <a:off x="1176338" y="3581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1" name="Rectangle 17"/>
          <p:cNvSpPr>
            <a:spLocks noChangeArrowheads="1"/>
          </p:cNvSpPr>
          <p:nvPr/>
        </p:nvSpPr>
        <p:spPr bwMode="auto">
          <a:xfrm>
            <a:off x="1176338" y="3800475"/>
            <a:ext cx="3127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FF"/>
                </a:solidFill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4112" name="Rectangle 18"/>
          <p:cNvSpPr>
            <a:spLocks noChangeArrowheads="1"/>
          </p:cNvSpPr>
          <p:nvPr/>
        </p:nvSpPr>
        <p:spPr bwMode="auto">
          <a:xfrm>
            <a:off x="1176338" y="4294188"/>
            <a:ext cx="3127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FF"/>
                </a:solidFill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4113" name="Rectangle 19"/>
          <p:cNvSpPr>
            <a:spLocks noChangeArrowheads="1"/>
          </p:cNvSpPr>
          <p:nvPr/>
        </p:nvSpPr>
        <p:spPr bwMode="auto">
          <a:xfrm>
            <a:off x="2362200" y="5181600"/>
            <a:ext cx="35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200">
                <a:solidFill>
                  <a:srgbClr val="0000FF"/>
                </a:solidFill>
                <a:cs typeface="Times New Roman" pitchFamily="18" charset="0"/>
              </a:rPr>
              <a:t>    </a:t>
            </a:r>
            <a:endParaRPr lang="ru-RU"/>
          </a:p>
        </p:txBody>
      </p:sp>
      <p:sp>
        <p:nvSpPr>
          <p:cNvPr id="4114" name="Rectangle 20"/>
          <p:cNvSpPr>
            <a:spLocks noChangeArrowheads="1"/>
          </p:cNvSpPr>
          <p:nvPr/>
        </p:nvSpPr>
        <p:spPr bwMode="auto">
          <a:xfrm>
            <a:off x="1176338" y="5281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15" name="Rectangle 21"/>
          <p:cNvSpPr>
            <a:spLocks noChangeArrowheads="1"/>
          </p:cNvSpPr>
          <p:nvPr/>
        </p:nvSpPr>
        <p:spPr bwMode="auto">
          <a:xfrm>
            <a:off x="1176338" y="5281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698" name="Text Box 26"/>
          <p:cNvSpPr txBox="1">
            <a:spLocks noChangeArrowheads="1"/>
          </p:cNvSpPr>
          <p:nvPr/>
        </p:nvSpPr>
        <p:spPr bwMode="auto">
          <a:xfrm>
            <a:off x="4003237" y="5661248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</a:rPr>
              <a:t>Ответ: 2</a:t>
            </a:r>
          </a:p>
        </p:txBody>
      </p:sp>
      <p:grpSp>
        <p:nvGrpSpPr>
          <p:cNvPr id="4116" name="Group 24"/>
          <p:cNvGrpSpPr>
            <a:grpSpLocks/>
          </p:cNvGrpSpPr>
          <p:nvPr/>
        </p:nvGrpSpPr>
        <p:grpSpPr bwMode="auto">
          <a:xfrm>
            <a:off x="493453" y="1558454"/>
            <a:ext cx="7019568" cy="4082941"/>
            <a:chOff x="741" y="966"/>
            <a:chExt cx="3243" cy="1998"/>
          </a:xfrm>
        </p:grpSpPr>
        <p:pic>
          <p:nvPicPr>
            <p:cNvPr id="4119" name="Picture 13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" y="966"/>
              <a:ext cx="3243" cy="1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20" name="Freeform 23"/>
            <p:cNvSpPr>
              <a:spLocks/>
            </p:cNvSpPr>
            <p:nvPr/>
          </p:nvSpPr>
          <p:spPr bwMode="auto">
            <a:xfrm>
              <a:off x="1902" y="1847"/>
              <a:ext cx="1060" cy="735"/>
            </a:xfrm>
            <a:custGeom>
              <a:avLst/>
              <a:gdLst>
                <a:gd name="T0" fmla="*/ 0 w 1060"/>
                <a:gd name="T1" fmla="*/ 0 h 735"/>
                <a:gd name="T2" fmla="*/ 134 w 1060"/>
                <a:gd name="T3" fmla="*/ 233 h 735"/>
                <a:gd name="T4" fmla="*/ 347 w 1060"/>
                <a:gd name="T5" fmla="*/ 713 h 735"/>
                <a:gd name="T6" fmla="*/ 518 w 1060"/>
                <a:gd name="T7" fmla="*/ 103 h 735"/>
                <a:gd name="T8" fmla="*/ 1060 w 1060"/>
                <a:gd name="T9" fmla="*/ 192 h 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60"/>
                <a:gd name="T16" fmla="*/ 0 h 735"/>
                <a:gd name="T17" fmla="*/ 1060 w 1060"/>
                <a:gd name="T18" fmla="*/ 735 h 7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60" h="735">
                  <a:moveTo>
                    <a:pt x="0" y="0"/>
                  </a:moveTo>
                  <a:cubicBezTo>
                    <a:pt x="22" y="37"/>
                    <a:pt x="76" y="114"/>
                    <a:pt x="134" y="233"/>
                  </a:cubicBezTo>
                  <a:cubicBezTo>
                    <a:pt x="192" y="352"/>
                    <a:pt x="283" y="735"/>
                    <a:pt x="347" y="713"/>
                  </a:cubicBezTo>
                  <a:cubicBezTo>
                    <a:pt x="411" y="691"/>
                    <a:pt x="399" y="190"/>
                    <a:pt x="518" y="103"/>
                  </a:cubicBezTo>
                  <a:cubicBezTo>
                    <a:pt x="637" y="16"/>
                    <a:pt x="947" y="174"/>
                    <a:pt x="1060" y="192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2651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0" y="395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28600" y="415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81000" y="434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-228600" y="457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41991" name="Group 36"/>
          <p:cNvGrpSpPr>
            <a:grpSpLocks/>
          </p:cNvGrpSpPr>
          <p:nvPr/>
        </p:nvGrpSpPr>
        <p:grpSpPr bwMode="auto">
          <a:xfrm>
            <a:off x="0" y="3810000"/>
            <a:ext cx="4343400" cy="2709863"/>
            <a:chOff x="192" y="2352"/>
            <a:chExt cx="2106" cy="1314"/>
          </a:xfrm>
        </p:grpSpPr>
        <p:pic>
          <p:nvPicPr>
            <p:cNvPr id="42013" name="Picture 16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352"/>
              <a:ext cx="2106" cy="13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4" name="Freeform 9"/>
            <p:cNvSpPr>
              <a:spLocks/>
            </p:cNvSpPr>
            <p:nvPr/>
          </p:nvSpPr>
          <p:spPr bwMode="auto">
            <a:xfrm>
              <a:off x="720" y="2792"/>
              <a:ext cx="904" cy="664"/>
            </a:xfrm>
            <a:custGeom>
              <a:avLst/>
              <a:gdLst>
                <a:gd name="T0" fmla="*/ 0 w 904"/>
                <a:gd name="T1" fmla="*/ 664 h 664"/>
                <a:gd name="T2" fmla="*/ 336 w 904"/>
                <a:gd name="T3" fmla="*/ 562 h 664"/>
                <a:gd name="T4" fmla="*/ 448 w 904"/>
                <a:gd name="T5" fmla="*/ 328 h 664"/>
                <a:gd name="T6" fmla="*/ 568 w 904"/>
                <a:gd name="T7" fmla="*/ 104 h 664"/>
                <a:gd name="T8" fmla="*/ 904 w 904"/>
                <a:gd name="T9" fmla="*/ 0 h 6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04"/>
                <a:gd name="T16" fmla="*/ 0 h 664"/>
                <a:gd name="T17" fmla="*/ 904 w 904"/>
                <a:gd name="T18" fmla="*/ 664 h 6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04" h="664">
                  <a:moveTo>
                    <a:pt x="0" y="664"/>
                  </a:moveTo>
                  <a:cubicBezTo>
                    <a:pt x="56" y="647"/>
                    <a:pt x="261" y="618"/>
                    <a:pt x="336" y="562"/>
                  </a:cubicBezTo>
                  <a:cubicBezTo>
                    <a:pt x="411" y="506"/>
                    <a:pt x="409" y="404"/>
                    <a:pt x="448" y="328"/>
                  </a:cubicBezTo>
                  <a:cubicBezTo>
                    <a:pt x="487" y="252"/>
                    <a:pt x="492" y="159"/>
                    <a:pt x="568" y="104"/>
                  </a:cubicBezTo>
                  <a:cubicBezTo>
                    <a:pt x="644" y="49"/>
                    <a:pt x="834" y="22"/>
                    <a:pt x="904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992" name="Group 37"/>
          <p:cNvGrpSpPr>
            <a:grpSpLocks/>
          </p:cNvGrpSpPr>
          <p:nvPr/>
        </p:nvGrpSpPr>
        <p:grpSpPr bwMode="auto">
          <a:xfrm>
            <a:off x="4648200" y="3908425"/>
            <a:ext cx="4495800" cy="2740025"/>
            <a:chOff x="2832" y="3000"/>
            <a:chExt cx="2166" cy="1320"/>
          </a:xfrm>
        </p:grpSpPr>
        <p:pic>
          <p:nvPicPr>
            <p:cNvPr id="42011" name="Picture 1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3000"/>
              <a:ext cx="2166" cy="1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12" name="Freeform 8"/>
            <p:cNvSpPr>
              <a:spLocks/>
            </p:cNvSpPr>
            <p:nvPr/>
          </p:nvSpPr>
          <p:spPr bwMode="auto">
            <a:xfrm>
              <a:off x="3008" y="3464"/>
              <a:ext cx="1592" cy="169"/>
            </a:xfrm>
            <a:custGeom>
              <a:avLst/>
              <a:gdLst>
                <a:gd name="T0" fmla="*/ 0 w 1592"/>
                <a:gd name="T1" fmla="*/ 8 h 169"/>
                <a:gd name="T2" fmla="*/ 364 w 1592"/>
                <a:gd name="T3" fmla="*/ 70 h 169"/>
                <a:gd name="T4" fmla="*/ 568 w 1592"/>
                <a:gd name="T5" fmla="*/ 168 h 169"/>
                <a:gd name="T6" fmla="*/ 792 w 1592"/>
                <a:gd name="T7" fmla="*/ 64 h 169"/>
                <a:gd name="T8" fmla="*/ 1016 w 1592"/>
                <a:gd name="T9" fmla="*/ 168 h 169"/>
                <a:gd name="T10" fmla="*/ 1240 w 1592"/>
                <a:gd name="T11" fmla="*/ 64 h 169"/>
                <a:gd name="T12" fmla="*/ 1592 w 159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592"/>
                <a:gd name="T22" fmla="*/ 0 h 169"/>
                <a:gd name="T23" fmla="*/ 1592 w 1592"/>
                <a:gd name="T24" fmla="*/ 169 h 16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592" h="169">
                  <a:moveTo>
                    <a:pt x="0" y="8"/>
                  </a:moveTo>
                  <a:cubicBezTo>
                    <a:pt x="61" y="17"/>
                    <a:pt x="269" y="43"/>
                    <a:pt x="364" y="70"/>
                  </a:cubicBezTo>
                  <a:cubicBezTo>
                    <a:pt x="459" y="97"/>
                    <a:pt x="497" y="169"/>
                    <a:pt x="568" y="168"/>
                  </a:cubicBezTo>
                  <a:cubicBezTo>
                    <a:pt x="639" y="167"/>
                    <a:pt x="717" y="64"/>
                    <a:pt x="792" y="64"/>
                  </a:cubicBezTo>
                  <a:cubicBezTo>
                    <a:pt x="867" y="64"/>
                    <a:pt x="941" y="168"/>
                    <a:pt x="1016" y="168"/>
                  </a:cubicBezTo>
                  <a:cubicBezTo>
                    <a:pt x="1091" y="168"/>
                    <a:pt x="1144" y="92"/>
                    <a:pt x="1240" y="64"/>
                  </a:cubicBezTo>
                  <a:cubicBezTo>
                    <a:pt x="1336" y="36"/>
                    <a:pt x="1519" y="13"/>
                    <a:pt x="1592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993" name="Rectangle 22"/>
          <p:cNvSpPr>
            <a:spLocks noChangeArrowheads="1"/>
          </p:cNvSpPr>
          <p:nvPr/>
        </p:nvSpPr>
        <p:spPr bwMode="auto">
          <a:xfrm>
            <a:off x="1069975" y="-9588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994" name="Rectangle 23"/>
          <p:cNvSpPr>
            <a:spLocks noChangeArrowheads="1"/>
          </p:cNvSpPr>
          <p:nvPr/>
        </p:nvSpPr>
        <p:spPr bwMode="auto">
          <a:xfrm>
            <a:off x="1069975" y="10985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95" name="Rectangle 24"/>
          <p:cNvSpPr>
            <a:spLocks noChangeArrowheads="1"/>
          </p:cNvSpPr>
          <p:nvPr/>
        </p:nvSpPr>
        <p:spPr bwMode="auto">
          <a:xfrm>
            <a:off x="1069975" y="3241675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1996" name="Rectangle 25"/>
          <p:cNvSpPr>
            <a:spLocks noChangeArrowheads="1"/>
          </p:cNvSpPr>
          <p:nvPr/>
        </p:nvSpPr>
        <p:spPr bwMode="auto">
          <a:xfrm>
            <a:off x="1069975" y="5327650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41997" name="Group 34"/>
          <p:cNvGrpSpPr>
            <a:grpSpLocks/>
          </p:cNvGrpSpPr>
          <p:nvPr/>
        </p:nvGrpSpPr>
        <p:grpSpPr bwMode="auto">
          <a:xfrm>
            <a:off x="0" y="990600"/>
            <a:ext cx="4267200" cy="2601913"/>
            <a:chOff x="2976" y="192"/>
            <a:chExt cx="2640" cy="1610"/>
          </a:xfrm>
        </p:grpSpPr>
        <p:pic>
          <p:nvPicPr>
            <p:cNvPr id="42008" name="Picture 18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192"/>
              <a:ext cx="2640" cy="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9" name="Freeform 10"/>
            <p:cNvSpPr>
              <a:spLocks/>
            </p:cNvSpPr>
            <p:nvPr/>
          </p:nvSpPr>
          <p:spPr bwMode="auto">
            <a:xfrm>
              <a:off x="4343" y="592"/>
              <a:ext cx="823" cy="1001"/>
            </a:xfrm>
            <a:custGeom>
              <a:avLst/>
              <a:gdLst>
                <a:gd name="T0" fmla="*/ 0 w 823"/>
                <a:gd name="T1" fmla="*/ 542 h 1001"/>
                <a:gd name="T2" fmla="*/ 201 w 823"/>
                <a:gd name="T3" fmla="*/ 2 h 1001"/>
                <a:gd name="T4" fmla="*/ 430 w 823"/>
                <a:gd name="T5" fmla="*/ 533 h 1001"/>
                <a:gd name="T6" fmla="*/ 640 w 823"/>
                <a:gd name="T7" fmla="*/ 999 h 1001"/>
                <a:gd name="T8" fmla="*/ 823 w 823"/>
                <a:gd name="T9" fmla="*/ 523 h 10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3"/>
                <a:gd name="T16" fmla="*/ 0 h 1001"/>
                <a:gd name="T17" fmla="*/ 823 w 823"/>
                <a:gd name="T18" fmla="*/ 1001 h 10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3" h="1001">
                  <a:moveTo>
                    <a:pt x="0" y="542"/>
                  </a:moveTo>
                  <a:cubicBezTo>
                    <a:pt x="33" y="452"/>
                    <a:pt x="129" y="4"/>
                    <a:pt x="201" y="2"/>
                  </a:cubicBezTo>
                  <a:cubicBezTo>
                    <a:pt x="273" y="0"/>
                    <a:pt x="357" y="367"/>
                    <a:pt x="430" y="533"/>
                  </a:cubicBezTo>
                  <a:cubicBezTo>
                    <a:pt x="503" y="699"/>
                    <a:pt x="575" y="1001"/>
                    <a:pt x="640" y="999"/>
                  </a:cubicBezTo>
                  <a:cubicBezTo>
                    <a:pt x="705" y="997"/>
                    <a:pt x="785" y="622"/>
                    <a:pt x="823" y="523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2010" name="Freeform 33"/>
            <p:cNvSpPr>
              <a:spLocks/>
            </p:cNvSpPr>
            <p:nvPr/>
          </p:nvSpPr>
          <p:spPr bwMode="auto">
            <a:xfrm>
              <a:off x="3264" y="576"/>
              <a:ext cx="823" cy="1001"/>
            </a:xfrm>
            <a:custGeom>
              <a:avLst/>
              <a:gdLst>
                <a:gd name="T0" fmla="*/ 0 w 823"/>
                <a:gd name="T1" fmla="*/ 542 h 1001"/>
                <a:gd name="T2" fmla="*/ 201 w 823"/>
                <a:gd name="T3" fmla="*/ 2 h 1001"/>
                <a:gd name="T4" fmla="*/ 430 w 823"/>
                <a:gd name="T5" fmla="*/ 533 h 1001"/>
                <a:gd name="T6" fmla="*/ 640 w 823"/>
                <a:gd name="T7" fmla="*/ 999 h 1001"/>
                <a:gd name="T8" fmla="*/ 823 w 823"/>
                <a:gd name="T9" fmla="*/ 523 h 100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3"/>
                <a:gd name="T16" fmla="*/ 0 h 1001"/>
                <a:gd name="T17" fmla="*/ 823 w 823"/>
                <a:gd name="T18" fmla="*/ 1001 h 100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3" h="1001">
                  <a:moveTo>
                    <a:pt x="0" y="542"/>
                  </a:moveTo>
                  <a:cubicBezTo>
                    <a:pt x="33" y="452"/>
                    <a:pt x="129" y="4"/>
                    <a:pt x="201" y="2"/>
                  </a:cubicBezTo>
                  <a:cubicBezTo>
                    <a:pt x="273" y="0"/>
                    <a:pt x="357" y="367"/>
                    <a:pt x="430" y="533"/>
                  </a:cubicBezTo>
                  <a:cubicBezTo>
                    <a:pt x="503" y="699"/>
                    <a:pt x="575" y="1001"/>
                    <a:pt x="640" y="999"/>
                  </a:cubicBezTo>
                  <a:cubicBezTo>
                    <a:pt x="705" y="997"/>
                    <a:pt x="785" y="622"/>
                    <a:pt x="823" y="523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1998" name="Group 35"/>
          <p:cNvGrpSpPr>
            <a:grpSpLocks/>
          </p:cNvGrpSpPr>
          <p:nvPr/>
        </p:nvGrpSpPr>
        <p:grpSpPr bwMode="auto">
          <a:xfrm>
            <a:off x="4572000" y="990600"/>
            <a:ext cx="4343400" cy="2697163"/>
            <a:chOff x="288" y="192"/>
            <a:chExt cx="2640" cy="1639"/>
          </a:xfrm>
        </p:grpSpPr>
        <p:pic>
          <p:nvPicPr>
            <p:cNvPr id="42006" name="Picture 2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192"/>
              <a:ext cx="2640" cy="16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007" name="Freeform 12"/>
            <p:cNvSpPr>
              <a:spLocks/>
            </p:cNvSpPr>
            <p:nvPr/>
          </p:nvSpPr>
          <p:spPr bwMode="auto">
            <a:xfrm>
              <a:off x="1248" y="624"/>
              <a:ext cx="788" cy="526"/>
            </a:xfrm>
            <a:custGeom>
              <a:avLst/>
              <a:gdLst>
                <a:gd name="T0" fmla="*/ 0 w 1710"/>
                <a:gd name="T1" fmla="*/ 0 h 1143"/>
                <a:gd name="T2" fmla="*/ 18 w 1710"/>
                <a:gd name="T3" fmla="*/ 23 h 1143"/>
                <a:gd name="T4" fmla="*/ 35 w 1710"/>
                <a:gd name="T5" fmla="*/ 0 h 1143"/>
                <a:gd name="T6" fmla="*/ 0 60000 65536"/>
                <a:gd name="T7" fmla="*/ 0 60000 65536"/>
                <a:gd name="T8" fmla="*/ 0 60000 65536"/>
                <a:gd name="T9" fmla="*/ 0 w 1710"/>
                <a:gd name="T10" fmla="*/ 0 h 1143"/>
                <a:gd name="T11" fmla="*/ 1710 w 1710"/>
                <a:gd name="T12" fmla="*/ 1143 h 114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710" h="1143">
                  <a:moveTo>
                    <a:pt x="0" y="15"/>
                  </a:moveTo>
                  <a:cubicBezTo>
                    <a:pt x="142" y="202"/>
                    <a:pt x="570" y="1143"/>
                    <a:pt x="855" y="1140"/>
                  </a:cubicBezTo>
                  <a:cubicBezTo>
                    <a:pt x="1140" y="1137"/>
                    <a:pt x="1532" y="237"/>
                    <a:pt x="171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1999" name="Rectangle 73"/>
          <p:cNvSpPr>
            <a:spLocks noChangeArrowheads="1"/>
          </p:cNvSpPr>
          <p:nvPr/>
        </p:nvSpPr>
        <p:spPr bwMode="auto">
          <a:xfrm>
            <a:off x="1069975" y="-6238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2000" name="Rectangle 74"/>
          <p:cNvSpPr>
            <a:spLocks noChangeArrowheads="1"/>
          </p:cNvSpPr>
          <p:nvPr/>
        </p:nvSpPr>
        <p:spPr bwMode="auto">
          <a:xfrm>
            <a:off x="1069975" y="14335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001" name="Rectangle 75"/>
          <p:cNvSpPr>
            <a:spLocks noChangeArrowheads="1"/>
          </p:cNvSpPr>
          <p:nvPr/>
        </p:nvSpPr>
        <p:spPr bwMode="auto">
          <a:xfrm>
            <a:off x="1069975" y="357663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002" name="Rectangle 76"/>
          <p:cNvSpPr>
            <a:spLocks noChangeArrowheads="1"/>
          </p:cNvSpPr>
          <p:nvPr/>
        </p:nvSpPr>
        <p:spPr bwMode="auto">
          <a:xfrm>
            <a:off x="1069975" y="5662613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42003" name="Rectangle 77"/>
          <p:cNvSpPr>
            <a:spLocks noChangeArrowheads="1"/>
          </p:cNvSpPr>
          <p:nvPr/>
        </p:nvSpPr>
        <p:spPr bwMode="auto">
          <a:xfrm>
            <a:off x="439914" y="489611"/>
            <a:ext cx="807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Укажите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четной функции</a:t>
            </a:r>
          </a:p>
        </p:txBody>
      </p:sp>
      <p:sp>
        <p:nvSpPr>
          <p:cNvPr id="29775" name="Text Box 79"/>
          <p:cNvSpPr txBox="1">
            <a:spLocks noChangeArrowheads="1"/>
          </p:cNvSpPr>
          <p:nvPr/>
        </p:nvSpPr>
        <p:spPr bwMode="auto">
          <a:xfrm>
            <a:off x="3238500" y="3376612"/>
            <a:ext cx="2057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4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Rectangle 2"/>
          <p:cNvSpPr>
            <a:spLocks noChangeArrowheads="1"/>
          </p:cNvSpPr>
          <p:nvPr/>
        </p:nvSpPr>
        <p:spPr bwMode="auto">
          <a:xfrm>
            <a:off x="0" y="2651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8" name="Rectangle 3"/>
          <p:cNvSpPr>
            <a:spLocks noChangeArrowheads="1"/>
          </p:cNvSpPr>
          <p:nvPr/>
        </p:nvSpPr>
        <p:spPr bwMode="auto">
          <a:xfrm>
            <a:off x="0" y="395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228600" y="415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0" name="Rectangle 5"/>
          <p:cNvSpPr>
            <a:spLocks noChangeArrowheads="1"/>
          </p:cNvSpPr>
          <p:nvPr/>
        </p:nvSpPr>
        <p:spPr bwMode="auto">
          <a:xfrm>
            <a:off x="381000" y="434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1" name="Rectangle 6"/>
          <p:cNvSpPr>
            <a:spLocks noChangeArrowheads="1"/>
          </p:cNvSpPr>
          <p:nvPr/>
        </p:nvSpPr>
        <p:spPr bwMode="auto">
          <a:xfrm>
            <a:off x="-228600" y="457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2" name="Rectangle 17"/>
          <p:cNvSpPr>
            <a:spLocks noChangeArrowheads="1"/>
          </p:cNvSpPr>
          <p:nvPr/>
        </p:nvSpPr>
        <p:spPr bwMode="auto">
          <a:xfrm>
            <a:off x="1549400" y="13636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133" name="Rectangle 18"/>
          <p:cNvSpPr>
            <a:spLocks noChangeArrowheads="1"/>
          </p:cNvSpPr>
          <p:nvPr/>
        </p:nvSpPr>
        <p:spPr bwMode="auto">
          <a:xfrm>
            <a:off x="1549400" y="33734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134" name="Rectangle 19"/>
          <p:cNvSpPr>
            <a:spLocks noChangeArrowheads="1"/>
          </p:cNvSpPr>
          <p:nvPr/>
        </p:nvSpPr>
        <p:spPr bwMode="auto">
          <a:xfrm>
            <a:off x="1549400" y="3373438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5135" name="Rectangle 20"/>
          <p:cNvSpPr>
            <a:spLocks noChangeArrowheads="1"/>
          </p:cNvSpPr>
          <p:nvPr/>
        </p:nvSpPr>
        <p:spPr bwMode="auto">
          <a:xfrm>
            <a:off x="1549400" y="448945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5136" name="Rectangle 21"/>
          <p:cNvSpPr>
            <a:spLocks noChangeArrowheads="1"/>
          </p:cNvSpPr>
          <p:nvPr/>
        </p:nvSpPr>
        <p:spPr bwMode="auto">
          <a:xfrm>
            <a:off x="1549400" y="499427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5137" name="Rectangle 22"/>
          <p:cNvSpPr>
            <a:spLocks noChangeArrowheads="1"/>
          </p:cNvSpPr>
          <p:nvPr/>
        </p:nvSpPr>
        <p:spPr bwMode="auto">
          <a:xfrm>
            <a:off x="1524000" y="5486400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graphicFrame>
        <p:nvGraphicFramePr>
          <p:cNvPr id="5122" name="Object 10">
            <a:hlinkClick r:id="" action="ppaction://noaction">
              <a:snd r:embed="rId3" name="Bell10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30016426"/>
              </p:ext>
            </p:extLst>
          </p:nvPr>
        </p:nvGraphicFramePr>
        <p:xfrm>
          <a:off x="1155700" y="5510514"/>
          <a:ext cx="889000" cy="777875"/>
        </p:xfrm>
        <a:graphic>
          <a:graphicData uri="http://schemas.openxmlformats.org/presentationml/2006/ole">
            <p:oleObj spid="_x0000_s5225" name="Формула" r:id="rId4" imgW="228501" imgH="203112" progId="Equation.3">
              <p:embed/>
            </p:oleObj>
          </a:graphicData>
        </a:graphic>
      </p:graphicFrame>
      <p:graphicFrame>
        <p:nvGraphicFramePr>
          <p:cNvPr id="5123" name="Object 9">
            <a:hlinkClick r:id="" action="ppaction://noaction">
              <a:snd r:embed="rId5" name="tasksol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63650553"/>
              </p:ext>
            </p:extLst>
          </p:nvPr>
        </p:nvGraphicFramePr>
        <p:xfrm>
          <a:off x="3059832" y="5551248"/>
          <a:ext cx="838200" cy="704850"/>
        </p:xfrm>
        <a:graphic>
          <a:graphicData uri="http://schemas.openxmlformats.org/presentationml/2006/ole">
            <p:oleObj spid="_x0000_s5226" name="Формула" r:id="rId6" imgW="241195" imgH="203112" progId="Equation.3">
              <p:embed/>
            </p:oleObj>
          </a:graphicData>
        </a:graphic>
      </p:graphicFrame>
      <p:graphicFrame>
        <p:nvGraphicFramePr>
          <p:cNvPr id="5124" name="Object 8">
            <a:hlinkClick r:id="" action="ppaction://noaction">
              <a:snd r:embed="rId7" name="ЯД. смех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56546182"/>
              </p:ext>
            </p:extLst>
          </p:nvPr>
        </p:nvGraphicFramePr>
        <p:xfrm>
          <a:off x="4953000" y="5584482"/>
          <a:ext cx="736600" cy="673100"/>
        </p:xfrm>
        <a:graphic>
          <a:graphicData uri="http://schemas.openxmlformats.org/presentationml/2006/ole">
            <p:oleObj spid="_x0000_s5227" name="Формула" r:id="rId8" imgW="215713" imgH="203024" progId="Equation.3">
              <p:embed/>
            </p:oleObj>
          </a:graphicData>
        </a:graphic>
      </p:graphicFrame>
      <p:graphicFrame>
        <p:nvGraphicFramePr>
          <p:cNvPr id="5125" name="Object 7">
            <a:hlinkClick r:id="" action="ppaction://noaction">
              <a:snd r:embed="rId9" name="КУ-КУ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30776923"/>
              </p:ext>
            </p:extLst>
          </p:nvPr>
        </p:nvGraphicFramePr>
        <p:xfrm>
          <a:off x="6629400" y="5587198"/>
          <a:ext cx="812800" cy="633413"/>
        </p:xfrm>
        <a:graphic>
          <a:graphicData uri="http://schemas.openxmlformats.org/presentationml/2006/ole">
            <p:oleObj spid="_x0000_s5228" name="Формула" r:id="rId10" imgW="253780" imgH="203024" progId="Equation.3">
              <p:embed/>
            </p:oleObj>
          </a:graphicData>
        </a:graphic>
      </p:graphicFrame>
      <p:grpSp>
        <p:nvGrpSpPr>
          <p:cNvPr id="5138" name="Group 25"/>
          <p:cNvGrpSpPr>
            <a:grpSpLocks/>
          </p:cNvGrpSpPr>
          <p:nvPr/>
        </p:nvGrpSpPr>
        <p:grpSpPr bwMode="auto">
          <a:xfrm>
            <a:off x="990600" y="1556536"/>
            <a:ext cx="6705600" cy="4030662"/>
            <a:chOff x="1008" y="1296"/>
            <a:chExt cx="3840" cy="2308"/>
          </a:xfrm>
        </p:grpSpPr>
        <p:pic>
          <p:nvPicPr>
            <p:cNvPr id="5143" name="Picture 1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296"/>
              <a:ext cx="3840" cy="2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4" name="Freeform 11"/>
            <p:cNvSpPr>
              <a:spLocks/>
            </p:cNvSpPr>
            <p:nvPr/>
          </p:nvSpPr>
          <p:spPr bwMode="auto">
            <a:xfrm>
              <a:off x="1536" y="2160"/>
              <a:ext cx="2736" cy="1347"/>
            </a:xfrm>
            <a:custGeom>
              <a:avLst/>
              <a:gdLst>
                <a:gd name="T0" fmla="*/ 0 w 3773"/>
                <a:gd name="T1" fmla="*/ 20 h 1857"/>
                <a:gd name="T2" fmla="*/ 60 w 3773"/>
                <a:gd name="T3" fmla="*/ 132 h 1857"/>
                <a:gd name="T4" fmla="*/ 175 w 3773"/>
                <a:gd name="T5" fmla="*/ 30 h 1857"/>
                <a:gd name="T6" fmla="*/ 397 w 3773"/>
                <a:gd name="T7" fmla="*/ 310 h 1857"/>
                <a:gd name="T8" fmla="*/ 514 w 3773"/>
                <a:gd name="T9" fmla="*/ 258 h 1857"/>
                <a:gd name="T10" fmla="*/ 604 w 3773"/>
                <a:gd name="T11" fmla="*/ 346 h 1857"/>
                <a:gd name="T12" fmla="*/ 734 w 3773"/>
                <a:gd name="T13" fmla="*/ 96 h 1857"/>
                <a:gd name="T14" fmla="*/ 740 w 3773"/>
                <a:gd name="T15" fmla="*/ 89 h 1857"/>
                <a:gd name="T16" fmla="*/ 737 w 3773"/>
                <a:gd name="T17" fmla="*/ 83 h 18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773"/>
                <a:gd name="T28" fmla="*/ 0 h 1857"/>
                <a:gd name="T29" fmla="*/ 3773 w 3773"/>
                <a:gd name="T30" fmla="*/ 1857 h 185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773" h="1857">
                  <a:moveTo>
                    <a:pt x="0" y="102"/>
                  </a:moveTo>
                  <a:cubicBezTo>
                    <a:pt x="50" y="194"/>
                    <a:pt x="155" y="650"/>
                    <a:pt x="300" y="657"/>
                  </a:cubicBezTo>
                  <a:cubicBezTo>
                    <a:pt x="445" y="664"/>
                    <a:pt x="590" y="0"/>
                    <a:pt x="870" y="147"/>
                  </a:cubicBezTo>
                  <a:cubicBezTo>
                    <a:pt x="1150" y="294"/>
                    <a:pt x="1698" y="1352"/>
                    <a:pt x="1980" y="1542"/>
                  </a:cubicBezTo>
                  <a:cubicBezTo>
                    <a:pt x="2262" y="1732"/>
                    <a:pt x="2393" y="1257"/>
                    <a:pt x="2565" y="1287"/>
                  </a:cubicBezTo>
                  <a:cubicBezTo>
                    <a:pt x="2737" y="1317"/>
                    <a:pt x="2833" y="1857"/>
                    <a:pt x="3015" y="1722"/>
                  </a:cubicBezTo>
                  <a:cubicBezTo>
                    <a:pt x="3197" y="1587"/>
                    <a:pt x="3547" y="690"/>
                    <a:pt x="3660" y="477"/>
                  </a:cubicBezTo>
                  <a:cubicBezTo>
                    <a:pt x="3773" y="264"/>
                    <a:pt x="3687" y="457"/>
                    <a:pt x="3690" y="447"/>
                  </a:cubicBezTo>
                  <a:cubicBezTo>
                    <a:pt x="3693" y="437"/>
                    <a:pt x="3678" y="423"/>
                    <a:pt x="3675" y="417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5139" name="Group 24"/>
          <p:cNvGrpSpPr>
            <a:grpSpLocks/>
          </p:cNvGrpSpPr>
          <p:nvPr/>
        </p:nvGrpSpPr>
        <p:grpSpPr bwMode="auto">
          <a:xfrm>
            <a:off x="228600" y="383373"/>
            <a:ext cx="8915400" cy="1050925"/>
            <a:chOff x="144" y="150"/>
            <a:chExt cx="5616" cy="662"/>
          </a:xfrm>
        </p:grpSpPr>
        <p:graphicFrame>
          <p:nvGraphicFramePr>
            <p:cNvPr id="5126" name="Object 14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2985239785"/>
                </p:ext>
              </p:extLst>
            </p:nvPr>
          </p:nvGraphicFramePr>
          <p:xfrm>
            <a:off x="3342" y="451"/>
            <a:ext cx="816" cy="361"/>
          </p:xfrm>
          <a:graphic>
            <a:graphicData uri="http://schemas.openxmlformats.org/presentationml/2006/ole">
              <p:oleObj spid="_x0000_s5229" name="Формула" r:id="rId12" imgW="494870" imgH="215713" progId="Equation.3">
                <p:embed/>
              </p:oleObj>
            </a:graphicData>
          </a:graphic>
        </p:graphicFrame>
        <p:sp>
          <p:nvSpPr>
            <p:cNvPr id="5142" name="Rectangle 15"/>
            <p:cNvSpPr>
              <a:spLocks noChangeArrowheads="1"/>
            </p:cNvSpPr>
            <p:nvPr/>
          </p:nvSpPr>
          <p:spPr bwMode="auto">
            <a:xfrm>
              <a:off x="144" y="150"/>
              <a:ext cx="5616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/>
            <a:p>
              <a:r>
                <a: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Сколько точек минимума имеет функция, </a:t>
              </a:r>
            </a:p>
            <a:p>
              <a:pPr marL="342900" indent="-342900"/>
              <a:r>
                <a: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заданная графиком на отрезке </a:t>
              </a:r>
            </a:p>
          </p:txBody>
        </p:sp>
      </p:grpSp>
      <p:sp>
        <p:nvSpPr>
          <p:cNvPr id="5140" name="Rectangle 23"/>
          <p:cNvSpPr>
            <a:spLocks noChangeArrowheads="1"/>
          </p:cNvSpPr>
          <p:nvPr/>
        </p:nvSpPr>
        <p:spPr bwMode="auto">
          <a:xfrm>
            <a:off x="1600200" y="6019800"/>
            <a:ext cx="1841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34843" name="Text Box 27"/>
          <p:cNvSpPr txBox="1">
            <a:spLocks noChangeArrowheads="1"/>
          </p:cNvSpPr>
          <p:nvPr/>
        </p:nvSpPr>
        <p:spPr bwMode="auto">
          <a:xfrm>
            <a:off x="6629400" y="4971810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2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1"/>
          <p:cNvSpPr>
            <a:spLocks noChangeArrowheads="1"/>
          </p:cNvSpPr>
          <p:nvPr/>
        </p:nvSpPr>
        <p:spPr bwMode="auto">
          <a:xfrm>
            <a:off x="539552" y="958662"/>
            <a:ext cx="3456384" cy="498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eaLnBrk="0" hangingPunct="0"/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Величие человека </a:t>
            </a: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eaLnBrk="0" hangingPunct="0"/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способности мыслить. </a:t>
            </a:r>
          </a:p>
          <a:p>
            <a:pPr eaLnBrk="0" hangingPunct="0"/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(Б. Паскаль)</a:t>
            </a:r>
            <a:r>
              <a:rPr lang="ru-RU" sz="4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endParaRPr lang="ru-RU" sz="5400" dirty="0"/>
          </a:p>
        </p:txBody>
      </p:sp>
      <p:pic>
        <p:nvPicPr>
          <p:cNvPr id="36869" name="Picture 5" descr="C:\Users\user\Desktop\mostra_imagem.jpe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66936"/>
            <a:ext cx="3861048" cy="5148064"/>
          </a:xfrm>
          <a:prstGeom prst="ellipse">
            <a:avLst/>
          </a:prstGeom>
          <a:ln>
            <a:noFill/>
          </a:ln>
          <a:effectLst>
            <a:glow rad="127000">
              <a:schemeClr val="accent1">
                <a:lumMod val="75000"/>
                <a:alpha val="95000"/>
              </a:schemeClr>
            </a:glow>
            <a:softEdge rad="31750"/>
          </a:effectLst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25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75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ChangeArrowheads="1"/>
          </p:cNvSpPr>
          <p:nvPr/>
        </p:nvSpPr>
        <p:spPr bwMode="auto">
          <a:xfrm>
            <a:off x="0" y="2651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1" name="Rectangle 3"/>
          <p:cNvSpPr>
            <a:spLocks noChangeArrowheads="1"/>
          </p:cNvSpPr>
          <p:nvPr/>
        </p:nvSpPr>
        <p:spPr bwMode="auto">
          <a:xfrm>
            <a:off x="0" y="395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2" name="Rectangle 4"/>
          <p:cNvSpPr>
            <a:spLocks noChangeArrowheads="1"/>
          </p:cNvSpPr>
          <p:nvPr/>
        </p:nvSpPr>
        <p:spPr bwMode="auto">
          <a:xfrm>
            <a:off x="228600" y="415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3" name="Rectangle 5"/>
          <p:cNvSpPr>
            <a:spLocks noChangeArrowheads="1"/>
          </p:cNvSpPr>
          <p:nvPr/>
        </p:nvSpPr>
        <p:spPr bwMode="auto">
          <a:xfrm>
            <a:off x="381000" y="434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4" name="Rectangle 6"/>
          <p:cNvSpPr>
            <a:spLocks noChangeArrowheads="1"/>
          </p:cNvSpPr>
          <p:nvPr/>
        </p:nvSpPr>
        <p:spPr bwMode="auto">
          <a:xfrm>
            <a:off x="-228600" y="457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6" name="Object 10">
            <a:hlinkClick r:id="" action="ppaction://noaction">
              <a:snd r:embed="rId3" name="ЯД. смех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1838475"/>
              </p:ext>
            </p:extLst>
          </p:nvPr>
        </p:nvGraphicFramePr>
        <p:xfrm>
          <a:off x="663575" y="5222875"/>
          <a:ext cx="2057400" cy="471488"/>
        </p:xfrm>
        <a:graphic>
          <a:graphicData uri="http://schemas.openxmlformats.org/presentationml/2006/ole">
            <p:oleObj spid="_x0000_s6228" name="Формула" r:id="rId4" imgW="1513490" imgH="357352" progId="Equation.3">
              <p:embed/>
            </p:oleObj>
          </a:graphicData>
        </a:graphic>
      </p:graphicFrame>
      <p:graphicFrame>
        <p:nvGraphicFramePr>
          <p:cNvPr id="6147" name="Object 9">
            <a:hlinkClick r:id="" action="ppaction://noaction">
              <a:snd r:embed="rId5" name="КУ-КУ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39338235"/>
              </p:ext>
            </p:extLst>
          </p:nvPr>
        </p:nvGraphicFramePr>
        <p:xfrm>
          <a:off x="3476477" y="5178425"/>
          <a:ext cx="1331913" cy="536575"/>
        </p:xfrm>
        <a:graphic>
          <a:graphicData uri="http://schemas.openxmlformats.org/presentationml/2006/ole">
            <p:oleObj spid="_x0000_s6229" name="Формула" r:id="rId6" imgW="545626" imgH="215713" progId="Equation.3">
              <p:embed/>
            </p:oleObj>
          </a:graphicData>
        </a:graphic>
      </p:graphicFrame>
      <p:graphicFrame>
        <p:nvGraphicFramePr>
          <p:cNvPr id="6148" name="Object 8">
            <a:hlinkClick r:id="" action="ppaction://noaction">
              <a:snd r:embed="rId7" name="Смех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18266686"/>
              </p:ext>
            </p:extLst>
          </p:nvPr>
        </p:nvGraphicFramePr>
        <p:xfrm>
          <a:off x="1115616" y="5982494"/>
          <a:ext cx="2398713" cy="492125"/>
        </p:xfrm>
        <a:graphic>
          <a:graphicData uri="http://schemas.openxmlformats.org/presentationml/2006/ole">
            <p:oleObj spid="_x0000_s6230" name="Формула" r:id="rId8" imgW="1066337" imgH="215806" progId="Equation.3">
              <p:embed/>
            </p:oleObj>
          </a:graphicData>
        </a:graphic>
      </p:graphicFrame>
      <p:graphicFrame>
        <p:nvGraphicFramePr>
          <p:cNvPr id="6149" name="Object 7">
            <a:hlinkClick r:id="" action="ppaction://noaction">
              <a:snd r:embed="rId9" name="Bell19.wav"/>
            </a:hlinkClick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1462500"/>
              </p:ext>
            </p:extLst>
          </p:nvPr>
        </p:nvGraphicFramePr>
        <p:xfrm>
          <a:off x="4015625" y="5982153"/>
          <a:ext cx="2170113" cy="449263"/>
        </p:xfrm>
        <a:graphic>
          <a:graphicData uri="http://schemas.openxmlformats.org/presentationml/2006/ole">
            <p:oleObj spid="_x0000_s6231" name="Формула" r:id="rId10" imgW="1053643" imgH="215806" progId="Equation.3">
              <p:embed/>
            </p:oleObj>
          </a:graphicData>
        </a:graphic>
      </p:graphicFrame>
      <p:grpSp>
        <p:nvGrpSpPr>
          <p:cNvPr id="6155" name="Group 26"/>
          <p:cNvGrpSpPr>
            <a:grpSpLocks/>
          </p:cNvGrpSpPr>
          <p:nvPr/>
        </p:nvGrpSpPr>
        <p:grpSpPr bwMode="auto">
          <a:xfrm>
            <a:off x="1600200" y="1447800"/>
            <a:ext cx="6400800" cy="3736975"/>
            <a:chOff x="1008" y="912"/>
            <a:chExt cx="4032" cy="2354"/>
          </a:xfrm>
        </p:grpSpPr>
        <p:pic>
          <p:nvPicPr>
            <p:cNvPr id="6166" name="Picture 1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912"/>
              <a:ext cx="4032" cy="2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67" name="Freeform 11"/>
            <p:cNvSpPr>
              <a:spLocks/>
            </p:cNvSpPr>
            <p:nvPr/>
          </p:nvSpPr>
          <p:spPr bwMode="auto">
            <a:xfrm>
              <a:off x="1296" y="1680"/>
              <a:ext cx="2204" cy="1095"/>
            </a:xfrm>
            <a:custGeom>
              <a:avLst/>
              <a:gdLst>
                <a:gd name="T0" fmla="*/ 0 w 2204"/>
                <a:gd name="T1" fmla="*/ 658 h 1095"/>
                <a:gd name="T2" fmla="*/ 439 w 2204"/>
                <a:gd name="T3" fmla="*/ 9 h 1095"/>
                <a:gd name="T4" fmla="*/ 1033 w 2204"/>
                <a:gd name="T5" fmla="*/ 649 h 1095"/>
                <a:gd name="T6" fmla="*/ 1536 w 2204"/>
                <a:gd name="T7" fmla="*/ 1088 h 1095"/>
                <a:gd name="T8" fmla="*/ 1936 w 2204"/>
                <a:gd name="T9" fmla="*/ 610 h 1095"/>
                <a:gd name="T10" fmla="*/ 2204 w 2204"/>
                <a:gd name="T11" fmla="*/ 0 h 10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04"/>
                <a:gd name="T19" fmla="*/ 0 h 1095"/>
                <a:gd name="T20" fmla="*/ 2204 w 2204"/>
                <a:gd name="T21" fmla="*/ 1095 h 109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04" h="1095">
                  <a:moveTo>
                    <a:pt x="0" y="658"/>
                  </a:moveTo>
                  <a:cubicBezTo>
                    <a:pt x="73" y="550"/>
                    <a:pt x="267" y="10"/>
                    <a:pt x="439" y="9"/>
                  </a:cubicBezTo>
                  <a:cubicBezTo>
                    <a:pt x="611" y="8"/>
                    <a:pt x="850" y="469"/>
                    <a:pt x="1033" y="649"/>
                  </a:cubicBezTo>
                  <a:cubicBezTo>
                    <a:pt x="1216" y="829"/>
                    <a:pt x="1385" y="1095"/>
                    <a:pt x="1536" y="1088"/>
                  </a:cubicBezTo>
                  <a:cubicBezTo>
                    <a:pt x="1687" y="1081"/>
                    <a:pt x="1825" y="791"/>
                    <a:pt x="1936" y="610"/>
                  </a:cubicBezTo>
                  <a:cubicBezTo>
                    <a:pt x="2047" y="429"/>
                    <a:pt x="2148" y="127"/>
                    <a:pt x="2204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56" name="Rectangle 14"/>
          <p:cNvSpPr>
            <a:spLocks noChangeArrowheads="1"/>
          </p:cNvSpPr>
          <p:nvPr/>
        </p:nvSpPr>
        <p:spPr bwMode="auto">
          <a:xfrm>
            <a:off x="299492" y="332656"/>
            <a:ext cx="8087816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>
              <a:buSzPct val="100000"/>
              <a:tabLst>
                <a:tab pos="228600" algn="l"/>
              </a:tabLst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Найдите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промежутки возрастания функции, </a:t>
            </a:r>
          </a:p>
          <a:p>
            <a:pPr>
              <a:buSzPct val="100000"/>
              <a:tabLst>
                <a:tab pos="2286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заданной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графически: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228600" algn="l"/>
              </a:tabLst>
            </a:pP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157" name="Rectangle 15"/>
          <p:cNvSpPr>
            <a:spLocks noChangeArrowheads="1"/>
          </p:cNvSpPr>
          <p:nvPr/>
        </p:nvSpPr>
        <p:spPr bwMode="auto">
          <a:xfrm>
            <a:off x="1639888" y="112553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58" name="Rectangle 16"/>
          <p:cNvSpPr>
            <a:spLocks noChangeArrowheads="1"/>
          </p:cNvSpPr>
          <p:nvPr/>
        </p:nvSpPr>
        <p:spPr bwMode="auto">
          <a:xfrm>
            <a:off x="1639888" y="3049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59" name="Rectangle 17"/>
          <p:cNvSpPr>
            <a:spLocks noChangeArrowheads="1"/>
          </p:cNvSpPr>
          <p:nvPr/>
        </p:nvSpPr>
        <p:spPr bwMode="auto">
          <a:xfrm>
            <a:off x="1639888" y="3049588"/>
            <a:ext cx="1841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/>
              <a:t/>
            </a:r>
            <a:br>
              <a:rPr lang="ru-RU"/>
            </a:br>
            <a:endParaRPr lang="ru-RU"/>
          </a:p>
          <a:p>
            <a:pPr eaLnBrk="0" hangingPunct="0"/>
            <a:endParaRPr lang="ru-RU"/>
          </a:p>
        </p:txBody>
      </p:sp>
      <p:sp>
        <p:nvSpPr>
          <p:cNvPr id="6160" name="Rectangle 18"/>
          <p:cNvSpPr>
            <a:spLocks noChangeArrowheads="1"/>
          </p:cNvSpPr>
          <p:nvPr/>
        </p:nvSpPr>
        <p:spPr bwMode="auto">
          <a:xfrm>
            <a:off x="1639888" y="4175125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cs typeface="Times New Roman" pitchFamily="18" charset="0"/>
              </a:rPr>
              <a:t>  </a:t>
            </a:r>
            <a:endParaRPr lang="ru-RU"/>
          </a:p>
        </p:txBody>
      </p:sp>
      <p:sp>
        <p:nvSpPr>
          <p:cNvPr id="6161" name="Rectangle 19"/>
          <p:cNvSpPr>
            <a:spLocks noChangeArrowheads="1"/>
          </p:cNvSpPr>
          <p:nvPr/>
        </p:nvSpPr>
        <p:spPr bwMode="auto">
          <a:xfrm>
            <a:off x="1639888" y="4699000"/>
            <a:ext cx="3317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6162" name="Rectangle 20"/>
          <p:cNvSpPr>
            <a:spLocks noChangeArrowheads="1"/>
          </p:cNvSpPr>
          <p:nvPr/>
        </p:nvSpPr>
        <p:spPr bwMode="auto">
          <a:xfrm>
            <a:off x="1639888" y="5222875"/>
            <a:ext cx="4302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ru-RU" sz="1400" b="1">
                <a:solidFill>
                  <a:srgbClr val="000000"/>
                </a:solidFill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6163" name="Rectangle 21"/>
          <p:cNvSpPr>
            <a:spLocks noChangeArrowheads="1"/>
          </p:cNvSpPr>
          <p:nvPr/>
        </p:nvSpPr>
        <p:spPr bwMode="auto">
          <a:xfrm>
            <a:off x="1600200" y="5715000"/>
            <a:ext cx="184150" cy="53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1100"/>
          </a:p>
          <a:p>
            <a:pPr eaLnBrk="0" hangingPunct="0"/>
            <a:endParaRPr lang="ru-RU"/>
          </a:p>
        </p:txBody>
      </p:sp>
      <p:sp>
        <p:nvSpPr>
          <p:cNvPr id="36888" name="Text Box 24"/>
          <p:cNvSpPr txBox="1">
            <a:spLocks noChangeArrowheads="1"/>
          </p:cNvSpPr>
          <p:nvPr/>
        </p:nvSpPr>
        <p:spPr bwMode="auto">
          <a:xfrm>
            <a:off x="6444208" y="5746127"/>
            <a:ext cx="2133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Ответ: 4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2"/>
          <p:cNvSpPr>
            <a:spLocks noChangeArrowheads="1"/>
          </p:cNvSpPr>
          <p:nvPr/>
        </p:nvSpPr>
        <p:spPr bwMode="auto">
          <a:xfrm>
            <a:off x="0" y="2651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8" name="Rectangle 3"/>
          <p:cNvSpPr>
            <a:spLocks noChangeArrowheads="1"/>
          </p:cNvSpPr>
          <p:nvPr/>
        </p:nvSpPr>
        <p:spPr bwMode="auto">
          <a:xfrm>
            <a:off x="0" y="395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9" name="Rectangle 4"/>
          <p:cNvSpPr>
            <a:spLocks noChangeArrowheads="1"/>
          </p:cNvSpPr>
          <p:nvPr/>
        </p:nvSpPr>
        <p:spPr bwMode="auto">
          <a:xfrm>
            <a:off x="838200" y="44958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0" name="Rectangle 5"/>
          <p:cNvSpPr>
            <a:spLocks noChangeArrowheads="1"/>
          </p:cNvSpPr>
          <p:nvPr/>
        </p:nvSpPr>
        <p:spPr bwMode="auto">
          <a:xfrm>
            <a:off x="381000" y="434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1" name="Rectangle 6"/>
          <p:cNvSpPr>
            <a:spLocks noChangeArrowheads="1"/>
          </p:cNvSpPr>
          <p:nvPr/>
        </p:nvSpPr>
        <p:spPr bwMode="auto">
          <a:xfrm>
            <a:off x="-228600" y="457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2" name="Rectangle 19"/>
          <p:cNvSpPr>
            <a:spLocks noChangeArrowheads="1"/>
          </p:cNvSpPr>
          <p:nvPr/>
        </p:nvSpPr>
        <p:spPr bwMode="auto">
          <a:xfrm>
            <a:off x="0" y="4733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3" name="Rectangle 34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4" name="Rectangle 4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5" name="Rectangle 44"/>
          <p:cNvSpPr>
            <a:spLocks noChangeArrowheads="1"/>
          </p:cNvSpPr>
          <p:nvPr/>
        </p:nvSpPr>
        <p:spPr bwMode="auto">
          <a:xfrm>
            <a:off x="0" y="2865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86" name="Rectangle 50"/>
          <p:cNvSpPr>
            <a:spLocks noChangeArrowheads="1"/>
          </p:cNvSpPr>
          <p:nvPr/>
        </p:nvSpPr>
        <p:spPr bwMode="auto">
          <a:xfrm>
            <a:off x="0" y="3319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381000" y="221455"/>
            <a:ext cx="8412163" cy="6021389"/>
            <a:chOff x="0" y="-104"/>
            <a:chExt cx="5299" cy="3793"/>
          </a:xfrm>
        </p:grpSpPr>
        <p:grpSp>
          <p:nvGrpSpPr>
            <p:cNvPr id="7188" name="Group 55"/>
            <p:cNvGrpSpPr>
              <a:grpSpLocks/>
            </p:cNvGrpSpPr>
            <p:nvPr/>
          </p:nvGrpSpPr>
          <p:grpSpPr bwMode="auto">
            <a:xfrm>
              <a:off x="0" y="768"/>
              <a:ext cx="3683" cy="601"/>
              <a:chOff x="192" y="624"/>
              <a:chExt cx="3683" cy="601"/>
            </a:xfrm>
          </p:grpSpPr>
          <p:graphicFrame>
            <p:nvGraphicFramePr>
              <p:cNvPr id="7176" name="Object 1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850915448"/>
                  </p:ext>
                </p:extLst>
              </p:nvPr>
            </p:nvGraphicFramePr>
            <p:xfrm>
              <a:off x="3203" y="874"/>
              <a:ext cx="672" cy="351"/>
            </p:xfrm>
            <a:graphic>
              <a:graphicData uri="http://schemas.openxmlformats.org/presentationml/2006/ole">
                <p:oleObj spid="_x0000_s7315" name="Формула" r:id="rId3" imgW="419040" imgH="215640" progId="Equation.3">
                  <p:embed/>
                </p:oleObj>
              </a:graphicData>
            </a:graphic>
          </p:graphicFrame>
          <p:sp>
            <p:nvSpPr>
              <p:cNvPr id="7202" name="Text Box 21"/>
              <p:cNvSpPr txBox="1">
                <a:spLocks noChangeArrowheads="1"/>
              </p:cNvSpPr>
              <p:nvPr/>
            </p:nvSpPr>
            <p:spPr bwMode="auto">
              <a:xfrm>
                <a:off x="192" y="624"/>
                <a:ext cx="3072" cy="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800100" indent="-3429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 eaLnBrk="1" hangingPunct="1"/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1.Это четная </a:t>
                </a:r>
                <a:r>
                  <a:rPr lang="ru-RU" sz="2800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функция</a:t>
                </a:r>
                <a:endPara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 eaLnBrk="1" hangingPunct="1"/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2.Ее область определения </a:t>
                </a:r>
              </a:p>
            </p:txBody>
          </p:sp>
        </p:grpSp>
        <p:grpSp>
          <p:nvGrpSpPr>
            <p:cNvPr id="7189" name="Group 24"/>
            <p:cNvGrpSpPr>
              <a:grpSpLocks/>
            </p:cNvGrpSpPr>
            <p:nvPr/>
          </p:nvGrpSpPr>
          <p:grpSpPr bwMode="auto">
            <a:xfrm>
              <a:off x="308" y="1367"/>
              <a:ext cx="3395" cy="384"/>
              <a:chOff x="788" y="1455"/>
              <a:chExt cx="3342" cy="326"/>
            </a:xfrm>
          </p:grpSpPr>
          <p:graphicFrame>
            <p:nvGraphicFramePr>
              <p:cNvPr id="7175" name="Object 1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444405379"/>
                  </p:ext>
                </p:extLst>
              </p:nvPr>
            </p:nvGraphicFramePr>
            <p:xfrm>
              <a:off x="3197" y="1455"/>
              <a:ext cx="624" cy="326"/>
            </p:xfrm>
            <a:graphic>
              <a:graphicData uri="http://schemas.openxmlformats.org/presentationml/2006/ole">
                <p:oleObj spid="_x0000_s7316" name="Формула" r:id="rId4" imgW="419040" imgH="215640" progId="Equation.3">
                  <p:embed/>
                </p:oleObj>
              </a:graphicData>
            </a:graphic>
          </p:graphicFrame>
          <p:sp>
            <p:nvSpPr>
              <p:cNvPr id="7201" name="Text Box 23"/>
              <p:cNvSpPr txBox="1">
                <a:spLocks noChangeArrowheads="1"/>
              </p:cNvSpPr>
              <p:nvPr/>
            </p:nvSpPr>
            <p:spPr bwMode="auto">
              <a:xfrm>
                <a:off x="788" y="1457"/>
                <a:ext cx="3342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3.Ее область значений</a:t>
                </a:r>
              </a:p>
            </p:txBody>
          </p:sp>
        </p:grpSp>
        <p:sp>
          <p:nvSpPr>
            <p:cNvPr id="7190" name="Text Box 26"/>
            <p:cNvSpPr txBox="1">
              <a:spLocks noChangeArrowheads="1"/>
            </p:cNvSpPr>
            <p:nvPr/>
          </p:nvSpPr>
          <p:spPr bwMode="auto">
            <a:xfrm>
              <a:off x="79" y="1708"/>
              <a:ext cx="51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У </a:t>
              </a:r>
              <a:r>
                <a: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нее 2 точки минимума и 1 точка максимума</a:t>
              </a:r>
            </a:p>
          </p:txBody>
        </p:sp>
        <p:sp>
          <p:nvSpPr>
            <p:cNvPr id="7191" name="Rectangle 29"/>
            <p:cNvSpPr>
              <a:spLocks noChangeArrowheads="1"/>
            </p:cNvSpPr>
            <p:nvPr/>
          </p:nvSpPr>
          <p:spPr bwMode="auto">
            <a:xfrm>
              <a:off x="25" y="2030"/>
              <a:ext cx="232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lvl="1"/>
              <a:r>
                <a: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. На </a:t>
              </a:r>
              <a:r>
                <a: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промежутке</a:t>
              </a: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graphicFrame>
          <p:nvGraphicFramePr>
            <p:cNvPr id="7170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4149365642"/>
                </p:ext>
              </p:extLst>
            </p:nvPr>
          </p:nvGraphicFramePr>
          <p:xfrm>
            <a:off x="2227" y="2046"/>
            <a:ext cx="556" cy="399"/>
          </p:xfrm>
          <a:graphic>
            <a:graphicData uri="http://schemas.openxmlformats.org/presentationml/2006/ole">
              <p:oleObj spid="_x0000_s7317" name="Формула" r:id="rId5" imgW="304536" imgH="215713" progId="Equation.3">
                <p:embed/>
              </p:oleObj>
            </a:graphicData>
          </a:graphic>
        </p:graphicFrame>
        <p:sp>
          <p:nvSpPr>
            <p:cNvPr id="7192" name="Rectangle 30"/>
            <p:cNvSpPr>
              <a:spLocks noChangeArrowheads="1"/>
            </p:cNvSpPr>
            <p:nvPr/>
          </p:nvSpPr>
          <p:spPr bwMode="auto">
            <a:xfrm>
              <a:off x="2792" y="2059"/>
              <a:ext cx="2254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>
                <a:tabLst>
                  <a:tab pos="914400" algn="l"/>
                </a:tabLst>
              </a:pP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она имеет 4 нуля, </a:t>
              </a:r>
              <a:endPara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tabLst>
                  <a:tab pos="914400" algn="l"/>
                </a:tabLst>
              </a:pPr>
              <a:r>
                <a:rPr lang="ru-RU" sz="2800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среди которых  </a:t>
              </a:r>
              <a:r>
                <a: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 и 5.</a:t>
              </a:r>
            </a:p>
          </p:txBody>
        </p:sp>
        <p:grpSp>
          <p:nvGrpSpPr>
            <p:cNvPr id="7193" name="Group 36"/>
            <p:cNvGrpSpPr>
              <a:grpSpLocks/>
            </p:cNvGrpSpPr>
            <p:nvPr/>
          </p:nvGrpSpPr>
          <p:grpSpPr bwMode="auto">
            <a:xfrm>
              <a:off x="243" y="2652"/>
              <a:ext cx="1488" cy="350"/>
              <a:chOff x="387" y="1932"/>
              <a:chExt cx="1488" cy="350"/>
            </a:xfrm>
          </p:grpSpPr>
          <p:graphicFrame>
            <p:nvGraphicFramePr>
              <p:cNvPr id="7174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3301923060"/>
                  </p:ext>
                </p:extLst>
              </p:nvPr>
            </p:nvGraphicFramePr>
            <p:xfrm>
              <a:off x="723" y="1932"/>
              <a:ext cx="1152" cy="350"/>
            </p:xfrm>
            <a:graphic>
              <a:graphicData uri="http://schemas.openxmlformats.org/presentationml/2006/ole">
                <p:oleObj spid="_x0000_s7318" name="Формула" r:id="rId6" imgW="660113" imgH="203112" progId="Equation.3">
                  <p:embed/>
                </p:oleObj>
              </a:graphicData>
            </a:graphic>
          </p:graphicFrame>
          <p:sp>
            <p:nvSpPr>
              <p:cNvPr id="7200" name="Text Box 35"/>
              <p:cNvSpPr txBox="1">
                <a:spLocks noChangeArrowheads="1"/>
              </p:cNvSpPr>
              <p:nvPr/>
            </p:nvSpPr>
            <p:spPr bwMode="auto">
              <a:xfrm>
                <a:off x="387" y="1941"/>
                <a:ext cx="33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6.</a:t>
                </a:r>
              </a:p>
            </p:txBody>
          </p:sp>
        </p:grpSp>
        <p:grpSp>
          <p:nvGrpSpPr>
            <p:cNvPr id="7194" name="Group 41"/>
            <p:cNvGrpSpPr>
              <a:grpSpLocks/>
            </p:cNvGrpSpPr>
            <p:nvPr/>
          </p:nvGrpSpPr>
          <p:grpSpPr bwMode="auto">
            <a:xfrm>
              <a:off x="17" y="2991"/>
              <a:ext cx="4891" cy="386"/>
              <a:chOff x="161" y="2175"/>
              <a:chExt cx="4891" cy="386"/>
            </a:xfrm>
          </p:grpSpPr>
          <p:sp>
            <p:nvSpPr>
              <p:cNvPr id="7199" name="Rectangle 38"/>
              <p:cNvSpPr>
                <a:spLocks noChangeArrowheads="1"/>
              </p:cNvSpPr>
              <p:nvPr/>
            </p:nvSpPr>
            <p:spPr bwMode="auto">
              <a:xfrm>
                <a:off x="161" y="2175"/>
                <a:ext cx="4209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lvl="1"/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7.Один из промежутков возрастания </a:t>
                </a:r>
              </a:p>
            </p:txBody>
          </p:sp>
          <p:graphicFrame>
            <p:nvGraphicFramePr>
              <p:cNvPr id="7173" name="Object 3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1178943431"/>
                  </p:ext>
                </p:extLst>
              </p:nvPr>
            </p:nvGraphicFramePr>
            <p:xfrm>
              <a:off x="4370" y="2204"/>
              <a:ext cx="682" cy="357"/>
            </p:xfrm>
            <a:graphic>
              <a:graphicData uri="http://schemas.openxmlformats.org/presentationml/2006/ole">
                <p:oleObj spid="_x0000_s7319" name="Формула" r:id="rId7" imgW="418918" imgH="215806" progId="Equation.3">
                  <p:embed/>
                </p:oleObj>
              </a:graphicData>
            </a:graphic>
          </p:graphicFrame>
        </p:grpSp>
        <p:grpSp>
          <p:nvGrpSpPr>
            <p:cNvPr id="7195" name="Group 56"/>
            <p:cNvGrpSpPr>
              <a:grpSpLocks/>
            </p:cNvGrpSpPr>
            <p:nvPr/>
          </p:nvGrpSpPr>
          <p:grpSpPr bwMode="auto">
            <a:xfrm>
              <a:off x="159" y="3320"/>
              <a:ext cx="5140" cy="369"/>
              <a:chOff x="351" y="3272"/>
              <a:chExt cx="5140" cy="369"/>
            </a:xfrm>
          </p:grpSpPr>
          <p:sp>
            <p:nvSpPr>
              <p:cNvPr id="7197" name="Text Box 46"/>
              <p:cNvSpPr txBox="1">
                <a:spLocks noChangeArrowheads="1"/>
              </p:cNvSpPr>
              <p:nvPr/>
            </p:nvSpPr>
            <p:spPr bwMode="auto">
              <a:xfrm>
                <a:off x="351" y="3301"/>
                <a:ext cx="336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8.</a:t>
                </a:r>
              </a:p>
            </p:txBody>
          </p:sp>
          <p:sp>
            <p:nvSpPr>
              <p:cNvPr id="7198" name="Rectangle 45"/>
              <p:cNvSpPr>
                <a:spLocks noChangeArrowheads="1"/>
              </p:cNvSpPr>
              <p:nvPr/>
            </p:nvSpPr>
            <p:spPr bwMode="auto">
              <a:xfrm>
                <a:off x="1660" y="3292"/>
                <a:ext cx="1890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ru-RU" sz="28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800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на промежутках </a:t>
                </a:r>
              </a:p>
            </p:txBody>
          </p:sp>
          <p:graphicFrame>
            <p:nvGraphicFramePr>
              <p:cNvPr id="7171" name="Object 4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2459559457"/>
                  </p:ext>
                </p:extLst>
              </p:nvPr>
            </p:nvGraphicFramePr>
            <p:xfrm>
              <a:off x="698" y="3272"/>
              <a:ext cx="1027" cy="359"/>
            </p:xfrm>
            <a:graphic>
              <a:graphicData uri="http://schemas.openxmlformats.org/presentationml/2006/ole">
                <p:oleObj spid="_x0000_s7320" name="Формула" r:id="rId8" imgW="571252" imgH="203112" progId="Equation.3">
                  <p:embed/>
                </p:oleObj>
              </a:graphicData>
            </a:graphic>
          </p:graphicFrame>
          <p:graphicFrame>
            <p:nvGraphicFramePr>
              <p:cNvPr id="7172" name="Object 4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="" xmlns:p14="http://schemas.microsoft.com/office/powerpoint/2010/main" val="1321861850"/>
                  </p:ext>
                </p:extLst>
              </p:nvPr>
            </p:nvGraphicFramePr>
            <p:xfrm>
              <a:off x="3519" y="3316"/>
              <a:ext cx="1972" cy="325"/>
            </p:xfrm>
            <a:graphic>
              <a:graphicData uri="http://schemas.openxmlformats.org/presentationml/2006/ole">
                <p:oleObj spid="_x0000_s7321" name="Формула" r:id="rId9" imgW="1333500" imgH="215900" progId="Equation.3">
                  <p:embed/>
                </p:oleObj>
              </a:graphicData>
            </a:graphic>
          </p:graphicFrame>
        </p:grpSp>
        <p:sp>
          <p:nvSpPr>
            <p:cNvPr id="7196" name="Rectangle 14"/>
            <p:cNvSpPr>
              <a:spLocks noChangeArrowheads="1"/>
            </p:cNvSpPr>
            <p:nvPr/>
          </p:nvSpPr>
          <p:spPr bwMode="auto">
            <a:xfrm>
              <a:off x="100" y="-104"/>
              <a:ext cx="4983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/>
            <a:p>
              <a:pPr algn="ctr">
                <a:tabLst>
                  <a:tab pos="914400" algn="l"/>
                </a:tabLst>
              </a:pPr>
              <a:r>
                <a: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Изобразите «портрет» функции </a:t>
              </a:r>
            </a:p>
            <a:p>
              <a:pPr algn="ctr">
                <a:tabLst>
                  <a:tab pos="914400" algn="l"/>
                </a:tabLst>
              </a:pPr>
              <a:r>
                <a:rPr lang="ru-RU" sz="28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по заданным свойствам</a:t>
              </a:r>
              <a:r>
                <a:rPr lang="ru-RU" sz="28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lvl="1" eaLnBrk="0" hangingPunct="0">
                <a:buFontTx/>
                <a:buAutoNum type="arabicParenR"/>
                <a:tabLst>
                  <a:tab pos="914400" algn="l"/>
                </a:tabLst>
              </a:pPr>
              <a:endParaRPr lang="ru-RU" sz="2800" dirty="0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WordArt 8"/>
          <p:cNvSpPr>
            <a:spLocks noChangeArrowheads="1" noChangeShapeType="1" noTextEdit="1"/>
          </p:cNvSpPr>
          <p:nvPr/>
        </p:nvSpPr>
        <p:spPr bwMode="auto">
          <a:xfrm rot="-222038">
            <a:off x="609600" y="0"/>
            <a:ext cx="3733800" cy="21431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56338"/>
              </a:avLst>
            </a:prstTxWarp>
          </a:bodyPr>
          <a:lstStyle/>
          <a:p>
            <a:pPr algn="ctr"/>
            <a:endParaRPr lang="ru-RU" sz="6000" kern="1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Monotype Corsiva"/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90600" y="1219200"/>
            <a:ext cx="7162800" cy="4191000"/>
            <a:chOff x="1152" y="1968"/>
            <a:chExt cx="3036" cy="1759"/>
          </a:xfrm>
        </p:grpSpPr>
        <p:pic>
          <p:nvPicPr>
            <p:cNvPr id="43013" name="Picture 10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1968"/>
              <a:ext cx="3036" cy="1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4" name="Freeform 5"/>
            <p:cNvSpPr>
              <a:spLocks/>
            </p:cNvSpPr>
            <p:nvPr/>
          </p:nvSpPr>
          <p:spPr bwMode="auto">
            <a:xfrm>
              <a:off x="1509" y="2368"/>
              <a:ext cx="2038" cy="1015"/>
            </a:xfrm>
            <a:custGeom>
              <a:avLst/>
              <a:gdLst>
                <a:gd name="T0" fmla="*/ 0 w 2038"/>
                <a:gd name="T1" fmla="*/ 503 h 1015"/>
                <a:gd name="T2" fmla="*/ 137 w 2038"/>
                <a:gd name="T3" fmla="*/ 658 h 1015"/>
                <a:gd name="T4" fmla="*/ 502 w 2038"/>
                <a:gd name="T5" fmla="*/ 997 h 1015"/>
                <a:gd name="T6" fmla="*/ 841 w 2038"/>
                <a:gd name="T7" fmla="*/ 677 h 1015"/>
                <a:gd name="T8" fmla="*/ 1024 w 2038"/>
                <a:gd name="T9" fmla="*/ 0 h 1015"/>
                <a:gd name="T10" fmla="*/ 1188 w 2038"/>
                <a:gd name="T11" fmla="*/ 677 h 1015"/>
                <a:gd name="T12" fmla="*/ 1526 w 2038"/>
                <a:gd name="T13" fmla="*/ 1015 h 1015"/>
                <a:gd name="T14" fmla="*/ 1865 w 2038"/>
                <a:gd name="T15" fmla="*/ 677 h 1015"/>
                <a:gd name="T16" fmla="*/ 2038 w 2038"/>
                <a:gd name="T17" fmla="*/ 494 h 10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038"/>
                <a:gd name="T28" fmla="*/ 0 h 1015"/>
                <a:gd name="T29" fmla="*/ 2038 w 2038"/>
                <a:gd name="T30" fmla="*/ 1015 h 101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038" h="1015">
                  <a:moveTo>
                    <a:pt x="0" y="503"/>
                  </a:moveTo>
                  <a:cubicBezTo>
                    <a:pt x="24" y="529"/>
                    <a:pt x="53" y="576"/>
                    <a:pt x="137" y="658"/>
                  </a:cubicBezTo>
                  <a:cubicBezTo>
                    <a:pt x="221" y="740"/>
                    <a:pt x="385" y="994"/>
                    <a:pt x="502" y="997"/>
                  </a:cubicBezTo>
                  <a:cubicBezTo>
                    <a:pt x="619" y="1000"/>
                    <a:pt x="754" y="843"/>
                    <a:pt x="841" y="677"/>
                  </a:cubicBezTo>
                  <a:cubicBezTo>
                    <a:pt x="928" y="511"/>
                    <a:pt x="966" y="0"/>
                    <a:pt x="1024" y="0"/>
                  </a:cubicBezTo>
                  <a:cubicBezTo>
                    <a:pt x="1082" y="0"/>
                    <a:pt x="1104" y="508"/>
                    <a:pt x="1188" y="677"/>
                  </a:cubicBezTo>
                  <a:cubicBezTo>
                    <a:pt x="1272" y="846"/>
                    <a:pt x="1413" y="1015"/>
                    <a:pt x="1526" y="1015"/>
                  </a:cubicBezTo>
                  <a:cubicBezTo>
                    <a:pt x="1639" y="1015"/>
                    <a:pt x="1780" y="764"/>
                    <a:pt x="1865" y="677"/>
                  </a:cubicBezTo>
                  <a:cubicBezTo>
                    <a:pt x="1950" y="590"/>
                    <a:pt x="2002" y="532"/>
                    <a:pt x="2038" y="49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6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183563" cy="1050925"/>
          </a:xfrm>
        </p:spPr>
        <p:txBody>
          <a:bodyPr>
            <a:normAutofit/>
          </a:bodyPr>
          <a:lstStyle/>
          <a:p>
            <a:pPr marL="838200" indent="-838200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Основные приёмы преобразования графиков</a:t>
            </a:r>
            <a:b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4439" y="1124744"/>
            <a:ext cx="8183563" cy="4187825"/>
          </a:xfrm>
        </p:spPr>
        <p:txBody>
          <a:bodyPr/>
          <a:lstStyle/>
          <a:p>
            <a:pPr marL="457200" lvl="1" indent="0" eaLnBrk="1" hangingPunct="1"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Преобразование симметрии относительно оси абсцисс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Преобразование симметрии относительно оси ординат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Параллельный перенос вдоль оси абсцисс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Параллельный перенос вдоль оси ординат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Растяжение и сжатие вдоль оси абсцисс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Растяжение и сжатие вдоль оси ординат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Построение графика функции у =│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f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x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)│ 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Построение графика функции у =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f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(│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x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│)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lvl="1" indent="0" eaLnBrk="1" hangingPunct="1">
              <a:spcBef>
                <a:spcPct val="30000"/>
              </a:spcBef>
              <a:spcAft>
                <a:spcPct val="30000"/>
              </a:spcAft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Построение графика функции у = │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f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(│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x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│)│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990600" lvl="1" indent="-533400" eaLnBrk="1" hangingPunct="1">
              <a:spcAft>
                <a:spcPct val="20000"/>
              </a:spcAft>
              <a:buFontTx/>
              <a:buAutoNum type="arabicPeriod"/>
            </a:pPr>
            <a:endParaRPr lang="en-US" sz="1800" dirty="0" smtClean="0">
              <a:solidFill>
                <a:srgbClr val="990000"/>
              </a:solidFill>
              <a:latin typeface="Arial Black" pitchFamily="34" charset="0"/>
            </a:endParaRPr>
          </a:p>
          <a:p>
            <a:pPr marL="990600" lvl="1" indent="-533400" eaLnBrk="1" hangingPunct="1">
              <a:buFontTx/>
              <a:buAutoNum type="arabicPeriod"/>
            </a:pPr>
            <a:endParaRPr lang="en-US" sz="1800" dirty="0" smtClean="0">
              <a:latin typeface="Arial Black" pitchFamily="34" charset="0"/>
            </a:endParaRPr>
          </a:p>
        </p:txBody>
      </p:sp>
      <p:sp>
        <p:nvSpPr>
          <p:cNvPr id="2" name="Стрелка вправо 1">
            <a:hlinkClick r:id="rId11" action="ppaction://hlinksldjump"/>
          </p:cNvPr>
          <p:cNvSpPr/>
          <p:nvPr/>
        </p:nvSpPr>
        <p:spPr>
          <a:xfrm>
            <a:off x="7308304" y="553665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0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0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50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0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0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50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50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5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505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0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6" name="Group 4"/>
          <p:cNvGrpSpPr>
            <a:grpSpLocks/>
          </p:cNvGrpSpPr>
          <p:nvPr/>
        </p:nvGrpSpPr>
        <p:grpSpPr bwMode="auto">
          <a:xfrm>
            <a:off x="250825" y="-26988"/>
            <a:ext cx="8893175" cy="6562726"/>
            <a:chOff x="158" y="0"/>
            <a:chExt cx="5602" cy="4134"/>
          </a:xfrm>
        </p:grpSpPr>
        <p:grpSp>
          <p:nvGrpSpPr>
            <p:cNvPr id="8201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8213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8216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823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8238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8239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4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8237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/>
                      <a:t>0</a:t>
                    </a:r>
                  </a:p>
                </p:txBody>
              </p:sp>
            </p:grpSp>
            <p:grpSp>
              <p:nvGrpSpPr>
                <p:cNvPr id="8217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8218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8228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29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30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31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32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33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34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35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821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8220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21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22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23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24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25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26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27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8214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х</a:t>
                </a:r>
              </a:p>
            </p:txBody>
          </p:sp>
          <p:sp>
            <p:nvSpPr>
              <p:cNvPr id="8215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у</a:t>
                </a:r>
              </a:p>
            </p:txBody>
          </p:sp>
        </p:grpSp>
        <p:sp>
          <p:nvSpPr>
            <p:cNvPr id="8202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3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4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5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6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7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8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09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0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1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212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397033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→ –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graphicFrame>
        <p:nvGraphicFramePr>
          <p:cNvPr id="151601" name="Object 49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3598374504"/>
              </p:ext>
            </p:extLst>
          </p:nvPr>
        </p:nvGraphicFramePr>
        <p:xfrm>
          <a:off x="5003800" y="1649413"/>
          <a:ext cx="1873250" cy="652462"/>
        </p:xfrm>
        <a:graphic>
          <a:graphicData uri="http://schemas.openxmlformats.org/presentationml/2006/ole">
            <p:oleObj spid="_x0000_s8271" name="Формула" r:id="rId4" imgW="964800" imgH="330120" progId="Equation.3">
              <p:embed/>
            </p:oleObj>
          </a:graphicData>
        </a:graphic>
      </p:graphicFrame>
      <p:sp>
        <p:nvSpPr>
          <p:cNvPr id="151597" name="Freeform 45"/>
          <p:cNvSpPr>
            <a:spLocks/>
          </p:cNvSpPr>
          <p:nvPr/>
        </p:nvSpPr>
        <p:spPr bwMode="auto">
          <a:xfrm>
            <a:off x="2627313" y="2301875"/>
            <a:ext cx="3983037" cy="2220913"/>
          </a:xfrm>
          <a:custGeom>
            <a:avLst/>
            <a:gdLst>
              <a:gd name="T0" fmla="*/ 0 w 2509"/>
              <a:gd name="T1" fmla="*/ 2147483647 h 1399"/>
              <a:gd name="T2" fmla="*/ 2147483647 w 2509"/>
              <a:gd name="T3" fmla="*/ 2147483647 h 1399"/>
              <a:gd name="T4" fmla="*/ 2147483647 w 2509"/>
              <a:gd name="T5" fmla="*/ 2147483647 h 1399"/>
              <a:gd name="T6" fmla="*/ 2147483647 w 2509"/>
              <a:gd name="T7" fmla="*/ 2147483647 h 1399"/>
              <a:gd name="T8" fmla="*/ 2147483647 w 2509"/>
              <a:gd name="T9" fmla="*/ 2147483647 h 1399"/>
              <a:gd name="T10" fmla="*/ 2147483647 w 2509"/>
              <a:gd name="T11" fmla="*/ 2147483647 h 1399"/>
              <a:gd name="T12" fmla="*/ 2147483647 w 2509"/>
              <a:gd name="T13" fmla="*/ 2147483647 h 1399"/>
              <a:gd name="T14" fmla="*/ 2147483647 w 2509"/>
              <a:gd name="T15" fmla="*/ 2147483647 h 13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09"/>
              <a:gd name="T25" fmla="*/ 0 h 1399"/>
              <a:gd name="T26" fmla="*/ 2509 w 2509"/>
              <a:gd name="T27" fmla="*/ 1399 h 13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09" h="1399">
                <a:moveTo>
                  <a:pt x="0" y="1254"/>
                </a:moveTo>
                <a:cubicBezTo>
                  <a:pt x="100" y="1257"/>
                  <a:pt x="473" y="1399"/>
                  <a:pt x="601" y="1270"/>
                </a:cubicBezTo>
                <a:cubicBezTo>
                  <a:pt x="729" y="1141"/>
                  <a:pt x="694" y="677"/>
                  <a:pt x="769" y="478"/>
                </a:cubicBezTo>
                <a:cubicBezTo>
                  <a:pt x="844" y="279"/>
                  <a:pt x="943" y="145"/>
                  <a:pt x="1049" y="78"/>
                </a:cubicBezTo>
                <a:cubicBezTo>
                  <a:pt x="1155" y="11"/>
                  <a:pt x="1256" y="0"/>
                  <a:pt x="1406" y="75"/>
                </a:cubicBezTo>
                <a:cubicBezTo>
                  <a:pt x="1556" y="150"/>
                  <a:pt x="1802" y="441"/>
                  <a:pt x="1951" y="529"/>
                </a:cubicBezTo>
                <a:cubicBezTo>
                  <a:pt x="2100" y="617"/>
                  <a:pt x="2208" y="655"/>
                  <a:pt x="2301" y="602"/>
                </a:cubicBezTo>
                <a:cubicBezTo>
                  <a:pt x="2394" y="549"/>
                  <a:pt x="2466" y="292"/>
                  <a:pt x="2509" y="210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1598" name="Freeform 46"/>
          <p:cNvSpPr>
            <a:spLocks/>
          </p:cNvSpPr>
          <p:nvPr/>
        </p:nvSpPr>
        <p:spPr bwMode="auto">
          <a:xfrm flipV="1">
            <a:off x="2627313" y="2636838"/>
            <a:ext cx="3983037" cy="2305050"/>
          </a:xfrm>
          <a:custGeom>
            <a:avLst/>
            <a:gdLst>
              <a:gd name="T0" fmla="*/ 0 w 2509"/>
              <a:gd name="T1" fmla="*/ 2147483647 h 1399"/>
              <a:gd name="T2" fmla="*/ 2147483647 w 2509"/>
              <a:gd name="T3" fmla="*/ 2147483647 h 1399"/>
              <a:gd name="T4" fmla="*/ 2147483647 w 2509"/>
              <a:gd name="T5" fmla="*/ 2147483647 h 1399"/>
              <a:gd name="T6" fmla="*/ 2147483647 w 2509"/>
              <a:gd name="T7" fmla="*/ 2147483647 h 1399"/>
              <a:gd name="T8" fmla="*/ 2147483647 w 2509"/>
              <a:gd name="T9" fmla="*/ 2147483647 h 1399"/>
              <a:gd name="T10" fmla="*/ 2147483647 w 2509"/>
              <a:gd name="T11" fmla="*/ 2147483647 h 1399"/>
              <a:gd name="T12" fmla="*/ 2147483647 w 2509"/>
              <a:gd name="T13" fmla="*/ 2147483647 h 1399"/>
              <a:gd name="T14" fmla="*/ 2147483647 w 2509"/>
              <a:gd name="T15" fmla="*/ 2147483647 h 139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509"/>
              <a:gd name="T25" fmla="*/ 0 h 1399"/>
              <a:gd name="T26" fmla="*/ 2509 w 2509"/>
              <a:gd name="T27" fmla="*/ 1399 h 139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509" h="1399">
                <a:moveTo>
                  <a:pt x="0" y="1254"/>
                </a:moveTo>
                <a:cubicBezTo>
                  <a:pt x="100" y="1257"/>
                  <a:pt x="473" y="1399"/>
                  <a:pt x="601" y="1270"/>
                </a:cubicBezTo>
                <a:cubicBezTo>
                  <a:pt x="729" y="1141"/>
                  <a:pt x="694" y="677"/>
                  <a:pt x="769" y="478"/>
                </a:cubicBezTo>
                <a:cubicBezTo>
                  <a:pt x="844" y="279"/>
                  <a:pt x="943" y="145"/>
                  <a:pt x="1049" y="78"/>
                </a:cubicBezTo>
                <a:cubicBezTo>
                  <a:pt x="1155" y="11"/>
                  <a:pt x="1256" y="0"/>
                  <a:pt x="1406" y="75"/>
                </a:cubicBezTo>
                <a:cubicBezTo>
                  <a:pt x="1556" y="150"/>
                  <a:pt x="1802" y="441"/>
                  <a:pt x="1951" y="529"/>
                </a:cubicBezTo>
                <a:cubicBezTo>
                  <a:pt x="2100" y="617"/>
                  <a:pt x="2208" y="655"/>
                  <a:pt x="2301" y="602"/>
                </a:cubicBezTo>
                <a:cubicBezTo>
                  <a:pt x="2394" y="549"/>
                  <a:pt x="2466" y="292"/>
                  <a:pt x="2509" y="21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51603" name="Object 51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696388843"/>
              </p:ext>
            </p:extLst>
          </p:nvPr>
        </p:nvGraphicFramePr>
        <p:xfrm>
          <a:off x="5410564" y="4847009"/>
          <a:ext cx="1684337" cy="567581"/>
        </p:xfrm>
        <a:graphic>
          <a:graphicData uri="http://schemas.openxmlformats.org/presentationml/2006/ole">
            <p:oleObj spid="_x0000_s8272" name="Формула" r:id="rId5" imgW="1104480" imgH="330120" progId="Equation.3">
              <p:embed/>
            </p:oleObj>
          </a:graphicData>
        </a:graphic>
      </p:graphicFrame>
      <p:sp>
        <p:nvSpPr>
          <p:cNvPr id="8200" name="AutoShape 53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092825"/>
            <a:ext cx="503237" cy="288925"/>
          </a:xfrm>
          <a:prstGeom prst="actionButtonBackPrevious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51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1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5" dur="2000"/>
                                        <p:tgtEl>
                                          <p:spTgt spid="151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97" grpId="0" animBg="1"/>
      <p:bldP spid="15159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0" name="Group 4"/>
          <p:cNvGrpSpPr>
            <a:grpSpLocks/>
          </p:cNvGrpSpPr>
          <p:nvPr/>
        </p:nvGrpSpPr>
        <p:grpSpPr bwMode="auto">
          <a:xfrm>
            <a:off x="250825" y="-26988"/>
            <a:ext cx="8893175" cy="6562726"/>
            <a:chOff x="158" y="0"/>
            <a:chExt cx="5602" cy="4134"/>
          </a:xfrm>
        </p:grpSpPr>
        <p:grpSp>
          <p:nvGrpSpPr>
            <p:cNvPr id="9225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9237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9240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926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9262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9263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64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926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/>
                      <a:t>0</a:t>
                    </a:r>
                  </a:p>
                </p:txBody>
              </p:sp>
            </p:grpSp>
            <p:grpSp>
              <p:nvGrpSpPr>
                <p:cNvPr id="9241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9242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9252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53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54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55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56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57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58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59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924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9244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4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46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47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48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49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50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51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9238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х</a:t>
                </a:r>
              </a:p>
            </p:txBody>
          </p:sp>
          <p:sp>
            <p:nvSpPr>
              <p:cNvPr id="9239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у</a:t>
                </a:r>
              </a:p>
            </p:txBody>
          </p:sp>
        </p:grpSp>
        <p:sp>
          <p:nvSpPr>
            <p:cNvPr id="9226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7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9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0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1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3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5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6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72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397033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→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(–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graphicFrame>
        <p:nvGraphicFramePr>
          <p:cNvPr id="152623" name="Object 47"/>
          <p:cNvGraphicFramePr>
            <a:graphicFrameLocks noGrp="1" noChangeAspect="1"/>
          </p:cNvGraphicFramePr>
          <p:nvPr>
            <p:ph sz="half" idx="1"/>
          </p:nvPr>
        </p:nvGraphicFramePr>
        <p:xfrm>
          <a:off x="6011863" y="2636838"/>
          <a:ext cx="1666875" cy="579437"/>
        </p:xfrm>
        <a:graphic>
          <a:graphicData uri="http://schemas.openxmlformats.org/presentationml/2006/ole">
            <p:oleObj spid="_x0000_s9295" name="Формула" r:id="rId4" imgW="964800" imgH="330120" progId="Equation.3">
              <p:embed/>
            </p:oleObj>
          </a:graphicData>
        </a:graphic>
      </p:graphicFrame>
      <p:sp>
        <p:nvSpPr>
          <p:cNvPr id="152621" name="Freeform 45"/>
          <p:cNvSpPr>
            <a:spLocks/>
          </p:cNvSpPr>
          <p:nvPr/>
        </p:nvSpPr>
        <p:spPr bwMode="auto">
          <a:xfrm>
            <a:off x="1371600" y="1390650"/>
            <a:ext cx="4394200" cy="3625850"/>
          </a:xfrm>
          <a:custGeom>
            <a:avLst/>
            <a:gdLst>
              <a:gd name="T0" fmla="*/ 2147483647 w 2768"/>
              <a:gd name="T1" fmla="*/ 2147483647 h 2284"/>
              <a:gd name="T2" fmla="*/ 2147483647 w 2768"/>
              <a:gd name="T3" fmla="*/ 2147483647 h 2284"/>
              <a:gd name="T4" fmla="*/ 2147483647 w 2768"/>
              <a:gd name="T5" fmla="*/ 2147483647 h 2284"/>
              <a:gd name="T6" fmla="*/ 2147483647 w 2768"/>
              <a:gd name="T7" fmla="*/ 2147483647 h 2284"/>
              <a:gd name="T8" fmla="*/ 0 w 2768"/>
              <a:gd name="T9" fmla="*/ 2147483647 h 2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68"/>
              <a:gd name="T16" fmla="*/ 0 h 2284"/>
              <a:gd name="T17" fmla="*/ 2768 w 2768"/>
              <a:gd name="T18" fmla="*/ 2284 h 22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68" h="2284">
                <a:moveTo>
                  <a:pt x="2768" y="2284"/>
                </a:moveTo>
                <a:cubicBezTo>
                  <a:pt x="2603" y="1972"/>
                  <a:pt x="2066" y="786"/>
                  <a:pt x="1787" y="414"/>
                </a:cubicBezTo>
                <a:cubicBezTo>
                  <a:pt x="1508" y="42"/>
                  <a:pt x="1315" y="0"/>
                  <a:pt x="1096" y="52"/>
                </a:cubicBezTo>
                <a:cubicBezTo>
                  <a:pt x="877" y="104"/>
                  <a:pt x="655" y="651"/>
                  <a:pt x="472" y="724"/>
                </a:cubicBezTo>
                <a:cubicBezTo>
                  <a:pt x="289" y="797"/>
                  <a:pt x="98" y="540"/>
                  <a:pt x="0" y="492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2622" name="Freeform 46"/>
          <p:cNvSpPr>
            <a:spLocks/>
          </p:cNvSpPr>
          <p:nvPr/>
        </p:nvSpPr>
        <p:spPr bwMode="auto">
          <a:xfrm>
            <a:off x="3276600" y="1412875"/>
            <a:ext cx="4419600" cy="3632200"/>
          </a:xfrm>
          <a:custGeom>
            <a:avLst/>
            <a:gdLst>
              <a:gd name="T0" fmla="*/ 0 w 2784"/>
              <a:gd name="T1" fmla="*/ 2147483647 h 2288"/>
              <a:gd name="T2" fmla="*/ 2147483647 w 2784"/>
              <a:gd name="T3" fmla="*/ 2147483647 h 2288"/>
              <a:gd name="T4" fmla="*/ 2147483647 w 2784"/>
              <a:gd name="T5" fmla="*/ 2147483647 h 2288"/>
              <a:gd name="T6" fmla="*/ 2147483647 w 2784"/>
              <a:gd name="T7" fmla="*/ 2147483647 h 2288"/>
              <a:gd name="T8" fmla="*/ 2147483647 w 2784"/>
              <a:gd name="T9" fmla="*/ 2147483647 h 2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4"/>
              <a:gd name="T16" fmla="*/ 0 h 2288"/>
              <a:gd name="T17" fmla="*/ 2784 w 2784"/>
              <a:gd name="T18" fmla="*/ 2288 h 2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4" h="2288">
                <a:moveTo>
                  <a:pt x="0" y="2288"/>
                </a:moveTo>
                <a:cubicBezTo>
                  <a:pt x="169" y="1980"/>
                  <a:pt x="731" y="811"/>
                  <a:pt x="1016" y="437"/>
                </a:cubicBezTo>
                <a:cubicBezTo>
                  <a:pt x="1301" y="63"/>
                  <a:pt x="1495" y="0"/>
                  <a:pt x="1712" y="45"/>
                </a:cubicBezTo>
                <a:cubicBezTo>
                  <a:pt x="1929" y="90"/>
                  <a:pt x="2141" y="636"/>
                  <a:pt x="2320" y="709"/>
                </a:cubicBezTo>
                <a:cubicBezTo>
                  <a:pt x="2499" y="782"/>
                  <a:pt x="2687" y="532"/>
                  <a:pt x="2784" y="485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52625" name="Object 49"/>
          <p:cNvGraphicFramePr>
            <a:graphicFrameLocks noGrp="1" noChangeAspect="1"/>
          </p:cNvGraphicFramePr>
          <p:nvPr>
            <p:ph sz="half" idx="2"/>
          </p:nvPr>
        </p:nvGraphicFramePr>
        <p:xfrm>
          <a:off x="1331913" y="2636838"/>
          <a:ext cx="1985962" cy="600075"/>
        </p:xfrm>
        <a:graphic>
          <a:graphicData uri="http://schemas.openxmlformats.org/presentationml/2006/ole">
            <p:oleObj spid="_x0000_s9296" name="Формула" r:id="rId5" imgW="1104480" imgH="330120" progId="Equation.3">
              <p:embed/>
            </p:oleObj>
          </a:graphicData>
        </a:graphic>
      </p:graphicFrame>
      <p:sp>
        <p:nvSpPr>
          <p:cNvPr id="9224" name="AutoShape 51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092825"/>
            <a:ext cx="504825" cy="288925"/>
          </a:xfrm>
          <a:prstGeom prst="actionButtonBackPrevious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152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2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2000"/>
                                        <p:tgtEl>
                                          <p:spTgt spid="152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2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621" grpId="0" animBg="1"/>
      <p:bldP spid="15262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5" name="Group 4"/>
          <p:cNvGrpSpPr>
            <a:grpSpLocks/>
          </p:cNvGrpSpPr>
          <p:nvPr/>
        </p:nvGrpSpPr>
        <p:grpSpPr bwMode="auto">
          <a:xfrm>
            <a:off x="250825" y="-26988"/>
            <a:ext cx="8893175" cy="6562726"/>
            <a:chOff x="158" y="0"/>
            <a:chExt cx="5602" cy="4134"/>
          </a:xfrm>
        </p:grpSpPr>
        <p:grpSp>
          <p:nvGrpSpPr>
            <p:cNvPr id="10253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10265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10268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1028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10290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0291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92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028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/>
                      <a:t>0</a:t>
                    </a:r>
                  </a:p>
                </p:txBody>
              </p:sp>
            </p:grpSp>
            <p:grpSp>
              <p:nvGrpSpPr>
                <p:cNvPr id="10269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10270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0280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81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82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83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84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85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86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87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027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0272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73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74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75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76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77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7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79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10266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х</a:t>
                </a:r>
              </a:p>
            </p:txBody>
          </p:sp>
          <p:sp>
            <p:nvSpPr>
              <p:cNvPr id="10267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у</a:t>
                </a:r>
              </a:p>
            </p:txBody>
          </p:sp>
        </p:grpSp>
        <p:sp>
          <p:nvSpPr>
            <p:cNvPr id="10254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5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6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7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8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59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0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1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2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3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264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397033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→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а) </a:t>
            </a:r>
          </a:p>
        </p:txBody>
      </p:sp>
      <p:graphicFrame>
        <p:nvGraphicFramePr>
          <p:cNvPr id="153648" name="Object 4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367966448"/>
              </p:ext>
            </p:extLst>
          </p:nvPr>
        </p:nvGraphicFramePr>
        <p:xfrm>
          <a:off x="6135089" y="369887"/>
          <a:ext cx="1657086" cy="575593"/>
        </p:xfrm>
        <a:graphic>
          <a:graphicData uri="http://schemas.openxmlformats.org/presentationml/2006/ole">
            <p:oleObj spid="_x0000_s10338" name="Формула" r:id="rId4" imgW="583947" imgH="203112" progId="Equation.3">
              <p:embed/>
            </p:oleObj>
          </a:graphicData>
        </a:graphic>
      </p:graphicFrame>
      <p:graphicFrame>
        <p:nvGraphicFramePr>
          <p:cNvPr id="153652" name="Object 5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1530331169"/>
              </p:ext>
            </p:extLst>
          </p:nvPr>
        </p:nvGraphicFramePr>
        <p:xfrm>
          <a:off x="1403648" y="2637591"/>
          <a:ext cx="1080145" cy="541265"/>
        </p:xfrm>
        <a:graphic>
          <a:graphicData uri="http://schemas.openxmlformats.org/presentationml/2006/ole">
            <p:oleObj spid="_x0000_s10339" name="Формула" r:id="rId5" imgW="583920" imgH="279360" progId="Equation.3">
              <p:embed/>
            </p:oleObj>
          </a:graphicData>
        </a:graphic>
      </p:graphicFrame>
      <p:sp>
        <p:nvSpPr>
          <p:cNvPr id="153645" name="Freeform 45"/>
          <p:cNvSpPr>
            <a:spLocks/>
          </p:cNvSpPr>
          <p:nvPr/>
        </p:nvSpPr>
        <p:spPr bwMode="auto">
          <a:xfrm>
            <a:off x="4427538" y="1125538"/>
            <a:ext cx="2736850" cy="3455987"/>
          </a:xfrm>
          <a:custGeom>
            <a:avLst/>
            <a:gdLst>
              <a:gd name="T0" fmla="*/ 0 w 1724"/>
              <a:gd name="T1" fmla="*/ 2147483647 h 2177"/>
              <a:gd name="T2" fmla="*/ 2147483647 w 1724"/>
              <a:gd name="T3" fmla="*/ 2147483647 h 2177"/>
              <a:gd name="T4" fmla="*/ 2147483647 w 1724"/>
              <a:gd name="T5" fmla="*/ 2147483647 h 2177"/>
              <a:gd name="T6" fmla="*/ 2147483647 w 1724"/>
              <a:gd name="T7" fmla="*/ 2147483647 h 2177"/>
              <a:gd name="T8" fmla="*/ 2147483647 w 1724"/>
              <a:gd name="T9" fmla="*/ 0 h 2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2177"/>
              <a:gd name="T17" fmla="*/ 1724 w 1724"/>
              <a:gd name="T18" fmla="*/ 2177 h 2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2177">
                <a:moveTo>
                  <a:pt x="0" y="2177"/>
                </a:moveTo>
                <a:cubicBezTo>
                  <a:pt x="41" y="1901"/>
                  <a:pt x="83" y="1625"/>
                  <a:pt x="227" y="1451"/>
                </a:cubicBezTo>
                <a:cubicBezTo>
                  <a:pt x="371" y="1277"/>
                  <a:pt x="688" y="1323"/>
                  <a:pt x="862" y="1134"/>
                </a:cubicBezTo>
                <a:cubicBezTo>
                  <a:pt x="1036" y="945"/>
                  <a:pt x="1127" y="506"/>
                  <a:pt x="1271" y="317"/>
                </a:cubicBezTo>
                <a:cubicBezTo>
                  <a:pt x="1415" y="128"/>
                  <a:pt x="1569" y="64"/>
                  <a:pt x="172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6" name="Freeform 46"/>
          <p:cNvSpPr>
            <a:spLocks/>
          </p:cNvSpPr>
          <p:nvPr/>
        </p:nvSpPr>
        <p:spPr bwMode="auto">
          <a:xfrm>
            <a:off x="1692275" y="1125538"/>
            <a:ext cx="2736850" cy="3455987"/>
          </a:xfrm>
          <a:custGeom>
            <a:avLst/>
            <a:gdLst>
              <a:gd name="T0" fmla="*/ 0 w 1724"/>
              <a:gd name="T1" fmla="*/ 2147483647 h 2177"/>
              <a:gd name="T2" fmla="*/ 2147483647 w 1724"/>
              <a:gd name="T3" fmla="*/ 2147483647 h 2177"/>
              <a:gd name="T4" fmla="*/ 2147483647 w 1724"/>
              <a:gd name="T5" fmla="*/ 2147483647 h 2177"/>
              <a:gd name="T6" fmla="*/ 2147483647 w 1724"/>
              <a:gd name="T7" fmla="*/ 2147483647 h 2177"/>
              <a:gd name="T8" fmla="*/ 2147483647 w 1724"/>
              <a:gd name="T9" fmla="*/ 0 h 2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2177"/>
              <a:gd name="T17" fmla="*/ 1724 w 1724"/>
              <a:gd name="T18" fmla="*/ 2177 h 2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2177">
                <a:moveTo>
                  <a:pt x="0" y="2177"/>
                </a:moveTo>
                <a:cubicBezTo>
                  <a:pt x="41" y="1901"/>
                  <a:pt x="83" y="1625"/>
                  <a:pt x="227" y="1451"/>
                </a:cubicBezTo>
                <a:cubicBezTo>
                  <a:pt x="371" y="1277"/>
                  <a:pt x="688" y="1323"/>
                  <a:pt x="862" y="1134"/>
                </a:cubicBezTo>
                <a:cubicBezTo>
                  <a:pt x="1036" y="945"/>
                  <a:pt x="1127" y="506"/>
                  <a:pt x="1271" y="317"/>
                </a:cubicBezTo>
                <a:cubicBezTo>
                  <a:pt x="1415" y="128"/>
                  <a:pt x="1569" y="64"/>
                  <a:pt x="1724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47" name="Freeform 47"/>
          <p:cNvSpPr>
            <a:spLocks/>
          </p:cNvSpPr>
          <p:nvPr/>
        </p:nvSpPr>
        <p:spPr bwMode="auto">
          <a:xfrm>
            <a:off x="3059113" y="1125538"/>
            <a:ext cx="2736850" cy="3455987"/>
          </a:xfrm>
          <a:custGeom>
            <a:avLst/>
            <a:gdLst>
              <a:gd name="T0" fmla="*/ 0 w 1724"/>
              <a:gd name="T1" fmla="*/ 2147483647 h 2177"/>
              <a:gd name="T2" fmla="*/ 2147483647 w 1724"/>
              <a:gd name="T3" fmla="*/ 2147483647 h 2177"/>
              <a:gd name="T4" fmla="*/ 2147483647 w 1724"/>
              <a:gd name="T5" fmla="*/ 2147483647 h 2177"/>
              <a:gd name="T6" fmla="*/ 2147483647 w 1724"/>
              <a:gd name="T7" fmla="*/ 2147483647 h 2177"/>
              <a:gd name="T8" fmla="*/ 2147483647 w 1724"/>
              <a:gd name="T9" fmla="*/ 0 h 2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2177"/>
              <a:gd name="T17" fmla="*/ 1724 w 1724"/>
              <a:gd name="T18" fmla="*/ 2177 h 2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2177">
                <a:moveTo>
                  <a:pt x="0" y="2177"/>
                </a:moveTo>
                <a:cubicBezTo>
                  <a:pt x="41" y="1901"/>
                  <a:pt x="83" y="1625"/>
                  <a:pt x="227" y="1451"/>
                </a:cubicBezTo>
                <a:cubicBezTo>
                  <a:pt x="371" y="1277"/>
                  <a:pt x="688" y="1323"/>
                  <a:pt x="862" y="1134"/>
                </a:cubicBezTo>
                <a:cubicBezTo>
                  <a:pt x="1036" y="945"/>
                  <a:pt x="1127" y="506"/>
                  <a:pt x="1271" y="317"/>
                </a:cubicBezTo>
                <a:cubicBezTo>
                  <a:pt x="1415" y="128"/>
                  <a:pt x="1569" y="64"/>
                  <a:pt x="172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50" name="Line 50"/>
          <p:cNvSpPr>
            <a:spLocks noChangeShapeType="1"/>
          </p:cNvSpPr>
          <p:nvPr/>
        </p:nvSpPr>
        <p:spPr bwMode="auto">
          <a:xfrm>
            <a:off x="4716463" y="2565400"/>
            <a:ext cx="1295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51" name="Line 51"/>
          <p:cNvSpPr>
            <a:spLocks noChangeShapeType="1"/>
          </p:cNvSpPr>
          <p:nvPr/>
        </p:nvSpPr>
        <p:spPr bwMode="auto">
          <a:xfrm flipH="1">
            <a:off x="2124075" y="3357563"/>
            <a:ext cx="1368425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53654" name="Object 5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="" xmlns:p14="http://schemas.microsoft.com/office/powerpoint/2010/main" val="2362548807"/>
              </p:ext>
            </p:extLst>
          </p:nvPr>
        </p:nvGraphicFramePr>
        <p:xfrm>
          <a:off x="5003800" y="1837728"/>
          <a:ext cx="1079500" cy="540943"/>
        </p:xfrm>
        <a:graphic>
          <a:graphicData uri="http://schemas.openxmlformats.org/presentationml/2006/ole">
            <p:oleObj spid="_x0000_s10340" name="Формула" r:id="rId6" imgW="583920" imgH="279360" progId="Equation.3">
              <p:embed/>
            </p:oleObj>
          </a:graphicData>
        </a:graphic>
      </p:graphicFrame>
      <p:sp>
        <p:nvSpPr>
          <p:cNvPr id="2" name="Стрелка влево 1">
            <a:hlinkClick r:id="rId7" action="ppaction://hlinksldjump"/>
          </p:cNvPr>
          <p:cNvSpPr/>
          <p:nvPr/>
        </p:nvSpPr>
        <p:spPr>
          <a:xfrm>
            <a:off x="646736" y="5898135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5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3385 -2.22222E-6 L -1.66667E-6 -2.22222E-6 " pathEditMode="fixed" rAng="0" ptsTypes="AA">
                                      <p:cBhvr>
                                        <p:cTn id="17" dur="2000" fill="hold"/>
                                        <p:tgtEl>
                                          <p:spTgt spid="1536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84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3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3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2000"/>
                                        <p:tgtEl>
                                          <p:spTgt spid="15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5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95 -2.22222E-6 L -4.72222E-6 -2.22222E-6 " pathEditMode="fixed" rAng="0" ptsTypes="AA">
                                      <p:cBhvr>
                                        <p:cTn id="32" dur="2000" fill="hold"/>
                                        <p:tgtEl>
                                          <p:spTgt spid="1536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97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5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06 -3.33333E-6 L 1.94444E-6 -3.33333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536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12" y="0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5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5" grpId="0" animBg="1"/>
      <p:bldP spid="153645" grpId="1" animBg="1"/>
      <p:bldP spid="153646" grpId="0" animBg="1"/>
      <p:bldP spid="153646" grpId="1" animBg="1"/>
      <p:bldP spid="153647" grpId="0" animBg="1"/>
      <p:bldP spid="153650" grpId="0" animBg="1"/>
      <p:bldP spid="153651" grpId="0" animBg="1"/>
      <p:bldP spid="153651" grpId="1" animBg="1"/>
      <p:bldP spid="153651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9" name="Group 4"/>
          <p:cNvGrpSpPr>
            <a:grpSpLocks/>
          </p:cNvGrpSpPr>
          <p:nvPr/>
        </p:nvGrpSpPr>
        <p:grpSpPr bwMode="auto">
          <a:xfrm>
            <a:off x="250825" y="0"/>
            <a:ext cx="8893175" cy="6562725"/>
            <a:chOff x="158" y="0"/>
            <a:chExt cx="5602" cy="4134"/>
          </a:xfrm>
        </p:grpSpPr>
        <p:grpSp>
          <p:nvGrpSpPr>
            <p:cNvPr id="11277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11289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11292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1131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11314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1315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16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131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/>
                      <a:t>0</a:t>
                    </a:r>
                  </a:p>
                </p:txBody>
              </p:sp>
            </p:grpSp>
            <p:grpSp>
              <p:nvGrpSpPr>
                <p:cNvPr id="11293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1129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1304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05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06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07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08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09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10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11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1295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1296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97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98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299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00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01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02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1303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11290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х</a:t>
                </a:r>
              </a:p>
            </p:txBody>
          </p:sp>
          <p:sp>
            <p:nvSpPr>
              <p:cNvPr id="11291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у</a:t>
                </a:r>
              </a:p>
            </p:txBody>
          </p:sp>
        </p:grpSp>
        <p:sp>
          <p:nvSpPr>
            <p:cNvPr id="11278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79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0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1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2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3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4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5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6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7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88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3970337" cy="113823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→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154672" name="Object 4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998753467"/>
              </p:ext>
            </p:extLst>
          </p:nvPr>
        </p:nvGraphicFramePr>
        <p:xfrm>
          <a:off x="5940425" y="1628774"/>
          <a:ext cx="1862181" cy="648098"/>
        </p:xfrm>
        <a:graphic>
          <a:graphicData uri="http://schemas.openxmlformats.org/presentationml/2006/ole">
            <p:oleObj spid="_x0000_s11362" name="Формула" r:id="rId4" imgW="583947" imgH="203112" progId="Equation.3">
              <p:embed/>
            </p:oleObj>
          </a:graphicData>
        </a:graphic>
      </p:graphicFrame>
      <p:graphicFrame>
        <p:nvGraphicFramePr>
          <p:cNvPr id="154674" name="Object 5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2019176562"/>
              </p:ext>
            </p:extLst>
          </p:nvPr>
        </p:nvGraphicFramePr>
        <p:xfrm>
          <a:off x="5003800" y="4321968"/>
          <a:ext cx="1368426" cy="588932"/>
        </p:xfrm>
        <a:graphic>
          <a:graphicData uri="http://schemas.openxmlformats.org/presentationml/2006/ole">
            <p:oleObj spid="_x0000_s11363" name="Формула" r:id="rId5" imgW="558360" imgH="279360" progId="Equation.3">
              <p:embed/>
            </p:oleObj>
          </a:graphicData>
        </a:graphic>
      </p:graphicFrame>
      <p:sp>
        <p:nvSpPr>
          <p:cNvPr id="154669" name="Freeform 45"/>
          <p:cNvSpPr>
            <a:spLocks/>
          </p:cNvSpPr>
          <p:nvPr/>
        </p:nvSpPr>
        <p:spPr bwMode="auto">
          <a:xfrm>
            <a:off x="3203575" y="2852738"/>
            <a:ext cx="2736850" cy="3455987"/>
          </a:xfrm>
          <a:custGeom>
            <a:avLst/>
            <a:gdLst>
              <a:gd name="T0" fmla="*/ 0 w 1724"/>
              <a:gd name="T1" fmla="*/ 2147483647 h 2177"/>
              <a:gd name="T2" fmla="*/ 2147483647 w 1724"/>
              <a:gd name="T3" fmla="*/ 2147483647 h 2177"/>
              <a:gd name="T4" fmla="*/ 2147483647 w 1724"/>
              <a:gd name="T5" fmla="*/ 2147483647 h 2177"/>
              <a:gd name="T6" fmla="*/ 2147483647 w 1724"/>
              <a:gd name="T7" fmla="*/ 2147483647 h 2177"/>
              <a:gd name="T8" fmla="*/ 2147483647 w 1724"/>
              <a:gd name="T9" fmla="*/ 0 h 2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2177"/>
              <a:gd name="T17" fmla="*/ 1724 w 1724"/>
              <a:gd name="T18" fmla="*/ 2177 h 2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2177">
                <a:moveTo>
                  <a:pt x="0" y="2177"/>
                </a:moveTo>
                <a:cubicBezTo>
                  <a:pt x="41" y="1901"/>
                  <a:pt x="83" y="1625"/>
                  <a:pt x="227" y="1451"/>
                </a:cubicBezTo>
                <a:cubicBezTo>
                  <a:pt x="371" y="1277"/>
                  <a:pt x="688" y="1323"/>
                  <a:pt x="862" y="1134"/>
                </a:cubicBezTo>
                <a:cubicBezTo>
                  <a:pt x="1036" y="945"/>
                  <a:pt x="1127" y="506"/>
                  <a:pt x="1271" y="317"/>
                </a:cubicBezTo>
                <a:cubicBezTo>
                  <a:pt x="1415" y="128"/>
                  <a:pt x="1569" y="64"/>
                  <a:pt x="1724" y="0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70" name="Freeform 46"/>
          <p:cNvSpPr>
            <a:spLocks/>
          </p:cNvSpPr>
          <p:nvPr/>
        </p:nvSpPr>
        <p:spPr bwMode="auto">
          <a:xfrm>
            <a:off x="3203575" y="333375"/>
            <a:ext cx="2736850" cy="3455988"/>
          </a:xfrm>
          <a:custGeom>
            <a:avLst/>
            <a:gdLst>
              <a:gd name="T0" fmla="*/ 0 w 1724"/>
              <a:gd name="T1" fmla="*/ 2147483647 h 2177"/>
              <a:gd name="T2" fmla="*/ 2147483647 w 1724"/>
              <a:gd name="T3" fmla="*/ 2147483647 h 2177"/>
              <a:gd name="T4" fmla="*/ 2147483647 w 1724"/>
              <a:gd name="T5" fmla="*/ 2147483647 h 2177"/>
              <a:gd name="T6" fmla="*/ 2147483647 w 1724"/>
              <a:gd name="T7" fmla="*/ 2147483647 h 2177"/>
              <a:gd name="T8" fmla="*/ 2147483647 w 1724"/>
              <a:gd name="T9" fmla="*/ 0 h 2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2177"/>
              <a:gd name="T17" fmla="*/ 1724 w 1724"/>
              <a:gd name="T18" fmla="*/ 2177 h 2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2177">
                <a:moveTo>
                  <a:pt x="0" y="2177"/>
                </a:moveTo>
                <a:cubicBezTo>
                  <a:pt x="41" y="1901"/>
                  <a:pt x="83" y="1625"/>
                  <a:pt x="227" y="1451"/>
                </a:cubicBezTo>
                <a:cubicBezTo>
                  <a:pt x="371" y="1277"/>
                  <a:pt x="688" y="1323"/>
                  <a:pt x="862" y="1134"/>
                </a:cubicBezTo>
                <a:cubicBezTo>
                  <a:pt x="1036" y="945"/>
                  <a:pt x="1127" y="506"/>
                  <a:pt x="1271" y="317"/>
                </a:cubicBezTo>
                <a:cubicBezTo>
                  <a:pt x="1415" y="128"/>
                  <a:pt x="1569" y="64"/>
                  <a:pt x="1724" y="0"/>
                </a:cubicBezTo>
              </a:path>
            </a:pathLst>
          </a:custGeom>
          <a:noFill/>
          <a:ln w="38100" cap="flat" cmpd="sng">
            <a:solidFill>
              <a:srgbClr val="0000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71" name="Freeform 47"/>
          <p:cNvSpPr>
            <a:spLocks/>
          </p:cNvSpPr>
          <p:nvPr/>
        </p:nvSpPr>
        <p:spPr bwMode="auto">
          <a:xfrm>
            <a:off x="3203575" y="1557338"/>
            <a:ext cx="2736850" cy="3455987"/>
          </a:xfrm>
          <a:custGeom>
            <a:avLst/>
            <a:gdLst>
              <a:gd name="T0" fmla="*/ 0 w 1724"/>
              <a:gd name="T1" fmla="*/ 2147483647 h 2177"/>
              <a:gd name="T2" fmla="*/ 2147483647 w 1724"/>
              <a:gd name="T3" fmla="*/ 2147483647 h 2177"/>
              <a:gd name="T4" fmla="*/ 2147483647 w 1724"/>
              <a:gd name="T5" fmla="*/ 2147483647 h 2177"/>
              <a:gd name="T6" fmla="*/ 2147483647 w 1724"/>
              <a:gd name="T7" fmla="*/ 2147483647 h 2177"/>
              <a:gd name="T8" fmla="*/ 2147483647 w 1724"/>
              <a:gd name="T9" fmla="*/ 0 h 21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4"/>
              <a:gd name="T16" fmla="*/ 0 h 2177"/>
              <a:gd name="T17" fmla="*/ 1724 w 1724"/>
              <a:gd name="T18" fmla="*/ 2177 h 21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4" h="2177">
                <a:moveTo>
                  <a:pt x="0" y="2177"/>
                </a:moveTo>
                <a:cubicBezTo>
                  <a:pt x="41" y="1901"/>
                  <a:pt x="83" y="1625"/>
                  <a:pt x="227" y="1451"/>
                </a:cubicBezTo>
                <a:cubicBezTo>
                  <a:pt x="371" y="1277"/>
                  <a:pt x="688" y="1323"/>
                  <a:pt x="862" y="1134"/>
                </a:cubicBezTo>
                <a:cubicBezTo>
                  <a:pt x="1036" y="945"/>
                  <a:pt x="1127" y="506"/>
                  <a:pt x="1271" y="317"/>
                </a:cubicBezTo>
                <a:cubicBezTo>
                  <a:pt x="1415" y="128"/>
                  <a:pt x="1569" y="64"/>
                  <a:pt x="1724" y="0"/>
                </a:cubicBezTo>
              </a:path>
            </a:pathLst>
          </a:custGeom>
          <a:noFill/>
          <a:ln w="19050" cap="flat" cmpd="sng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54676" name="Object 5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="" xmlns:p14="http://schemas.microsoft.com/office/powerpoint/2010/main" val="1081857764"/>
              </p:ext>
            </p:extLst>
          </p:nvPr>
        </p:nvGraphicFramePr>
        <p:xfrm>
          <a:off x="5868144" y="577347"/>
          <a:ext cx="1295500" cy="669976"/>
        </p:xfrm>
        <a:graphic>
          <a:graphicData uri="http://schemas.openxmlformats.org/presentationml/2006/ole">
            <p:oleObj spid="_x0000_s11364" name="Формула" r:id="rId6" imgW="558360" imgH="279360" progId="Equation.3">
              <p:embed/>
            </p:oleObj>
          </a:graphicData>
        </a:graphic>
      </p:graphicFrame>
      <p:sp>
        <p:nvSpPr>
          <p:cNvPr id="154678" name="Line 54"/>
          <p:cNvSpPr>
            <a:spLocks noChangeShapeType="1"/>
          </p:cNvSpPr>
          <p:nvPr/>
        </p:nvSpPr>
        <p:spPr bwMode="auto">
          <a:xfrm>
            <a:off x="3635375" y="3860800"/>
            <a:ext cx="0" cy="1152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4679" name="Line 55"/>
          <p:cNvSpPr>
            <a:spLocks noChangeShapeType="1"/>
          </p:cNvSpPr>
          <p:nvPr/>
        </p:nvSpPr>
        <p:spPr bwMode="auto">
          <a:xfrm flipV="1">
            <a:off x="5219700" y="908050"/>
            <a:ext cx="0" cy="10810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 type="stealth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Стрелка влево 1">
            <a:hlinkClick r:id="rId7" action="ppaction://hlinksldjump"/>
          </p:cNvPr>
          <p:cNvSpPr/>
          <p:nvPr/>
        </p:nvSpPr>
        <p:spPr>
          <a:xfrm>
            <a:off x="683568" y="5968556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54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4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4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17848 L 0.0 0.01065 " pathEditMode="fixed" rAng="0" ptsTypes="AA">
                                      <p:cBhvr>
                                        <p:cTn id="17" dur="2000" fill="hold"/>
                                        <p:tgtEl>
                                          <p:spTgt spid="154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40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5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16783 L -3.33333E-6 0.0159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54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59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4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54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54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-0.17824 L 0.0 -4.07407E-6 " pathEditMode="fixed" rAng="0" ptsTypes="AA">
                                      <p:cBhvr>
                                        <p:cTn id="35" dur="2000" fill="hold"/>
                                        <p:tgtEl>
                                          <p:spTgt spid="154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1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4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15741 L 5.55556E-7 -7.40741E-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54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4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69" grpId="0" animBg="1"/>
      <p:bldP spid="154669" grpId="1" animBg="1"/>
      <p:bldP spid="154670" grpId="0" animBg="1"/>
      <p:bldP spid="154670" grpId="1" animBg="1"/>
      <p:bldP spid="154671" grpId="0" animBg="1"/>
      <p:bldP spid="154678" grpId="0" animBg="1"/>
      <p:bldP spid="154678" grpId="1" animBg="1"/>
      <p:bldP spid="154679" grpId="0" animBg="1"/>
      <p:bldP spid="154679" grpId="1" animBg="1"/>
      <p:bldP spid="154679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2" name="Group 4"/>
          <p:cNvGrpSpPr>
            <a:grpSpLocks/>
          </p:cNvGrpSpPr>
          <p:nvPr/>
        </p:nvGrpSpPr>
        <p:grpSpPr bwMode="auto">
          <a:xfrm>
            <a:off x="250825" y="0"/>
            <a:ext cx="8893175" cy="6562725"/>
            <a:chOff x="158" y="0"/>
            <a:chExt cx="5602" cy="4134"/>
          </a:xfrm>
        </p:grpSpPr>
        <p:grpSp>
          <p:nvGrpSpPr>
            <p:cNvPr id="12297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12309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12312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12332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12334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2335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36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2333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/>
                      <a:t>0</a:t>
                    </a:r>
                  </a:p>
                </p:txBody>
              </p:sp>
            </p:grpSp>
            <p:grpSp>
              <p:nvGrpSpPr>
                <p:cNvPr id="12313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12314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2324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25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26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27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28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29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30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31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2315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2316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17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18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19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20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21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22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2323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12310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х</a:t>
                </a:r>
              </a:p>
            </p:txBody>
          </p:sp>
          <p:sp>
            <p:nvSpPr>
              <p:cNvPr id="12311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у</a:t>
                </a:r>
              </a:p>
            </p:txBody>
          </p:sp>
        </p:grpSp>
        <p:sp>
          <p:nvSpPr>
            <p:cNvPr id="12298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299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0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1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2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3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4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5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6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7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308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397033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graphicFrame>
        <p:nvGraphicFramePr>
          <p:cNvPr id="187439" name="Object 4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689956800"/>
              </p:ext>
            </p:extLst>
          </p:nvPr>
        </p:nvGraphicFramePr>
        <p:xfrm>
          <a:off x="1277669" y="2636838"/>
          <a:ext cx="1781444" cy="620712"/>
        </p:xfrm>
        <a:graphic>
          <a:graphicData uri="http://schemas.openxmlformats.org/presentationml/2006/ole">
            <p:oleObj spid="_x0000_s12367" name="Формула" r:id="rId4" imgW="964800" imgH="330120" progId="Equation.3">
              <p:embed/>
            </p:oleObj>
          </a:graphicData>
        </a:graphic>
      </p:graphicFrame>
      <p:sp>
        <p:nvSpPr>
          <p:cNvPr id="187437" name="Freeform 45"/>
          <p:cNvSpPr>
            <a:spLocks/>
          </p:cNvSpPr>
          <p:nvPr/>
        </p:nvSpPr>
        <p:spPr bwMode="auto">
          <a:xfrm>
            <a:off x="2051050" y="1557338"/>
            <a:ext cx="4419600" cy="3632200"/>
          </a:xfrm>
          <a:custGeom>
            <a:avLst/>
            <a:gdLst>
              <a:gd name="T0" fmla="*/ 0 w 2784"/>
              <a:gd name="T1" fmla="*/ 2147483647 h 2288"/>
              <a:gd name="T2" fmla="*/ 2147483647 w 2784"/>
              <a:gd name="T3" fmla="*/ 2147483647 h 2288"/>
              <a:gd name="T4" fmla="*/ 2147483647 w 2784"/>
              <a:gd name="T5" fmla="*/ 2147483647 h 2288"/>
              <a:gd name="T6" fmla="*/ 2147483647 w 2784"/>
              <a:gd name="T7" fmla="*/ 2147483647 h 2288"/>
              <a:gd name="T8" fmla="*/ 2147483647 w 2784"/>
              <a:gd name="T9" fmla="*/ 2147483647 h 2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4"/>
              <a:gd name="T16" fmla="*/ 0 h 2288"/>
              <a:gd name="T17" fmla="*/ 2784 w 2784"/>
              <a:gd name="T18" fmla="*/ 2288 h 2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4" h="2288">
                <a:moveTo>
                  <a:pt x="0" y="2288"/>
                </a:moveTo>
                <a:cubicBezTo>
                  <a:pt x="169" y="1980"/>
                  <a:pt x="731" y="811"/>
                  <a:pt x="1016" y="437"/>
                </a:cubicBezTo>
                <a:cubicBezTo>
                  <a:pt x="1301" y="63"/>
                  <a:pt x="1495" y="0"/>
                  <a:pt x="1712" y="45"/>
                </a:cubicBezTo>
                <a:cubicBezTo>
                  <a:pt x="1929" y="90"/>
                  <a:pt x="2141" y="636"/>
                  <a:pt x="2320" y="709"/>
                </a:cubicBezTo>
                <a:cubicBezTo>
                  <a:pt x="2499" y="782"/>
                  <a:pt x="2687" y="532"/>
                  <a:pt x="2784" y="485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7438" name="Freeform 46"/>
          <p:cNvSpPr>
            <a:spLocks/>
          </p:cNvSpPr>
          <p:nvPr/>
        </p:nvSpPr>
        <p:spPr bwMode="auto">
          <a:xfrm>
            <a:off x="3203575" y="1557338"/>
            <a:ext cx="2376488" cy="3632200"/>
          </a:xfrm>
          <a:custGeom>
            <a:avLst/>
            <a:gdLst>
              <a:gd name="T0" fmla="*/ 0 w 2784"/>
              <a:gd name="T1" fmla="*/ 2147483647 h 2288"/>
              <a:gd name="T2" fmla="*/ 2147483647 w 2784"/>
              <a:gd name="T3" fmla="*/ 2147483647 h 2288"/>
              <a:gd name="T4" fmla="*/ 2147483647 w 2784"/>
              <a:gd name="T5" fmla="*/ 2147483647 h 2288"/>
              <a:gd name="T6" fmla="*/ 2147483647 w 2784"/>
              <a:gd name="T7" fmla="*/ 2147483647 h 2288"/>
              <a:gd name="T8" fmla="*/ 2147483647 w 2784"/>
              <a:gd name="T9" fmla="*/ 2147483647 h 2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4"/>
              <a:gd name="T16" fmla="*/ 0 h 2288"/>
              <a:gd name="T17" fmla="*/ 2784 w 2784"/>
              <a:gd name="T18" fmla="*/ 2288 h 2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4" h="2288">
                <a:moveTo>
                  <a:pt x="0" y="2288"/>
                </a:moveTo>
                <a:cubicBezTo>
                  <a:pt x="169" y="1980"/>
                  <a:pt x="731" y="811"/>
                  <a:pt x="1016" y="437"/>
                </a:cubicBezTo>
                <a:cubicBezTo>
                  <a:pt x="1301" y="63"/>
                  <a:pt x="1495" y="0"/>
                  <a:pt x="1712" y="45"/>
                </a:cubicBezTo>
                <a:cubicBezTo>
                  <a:pt x="1929" y="90"/>
                  <a:pt x="2141" y="636"/>
                  <a:pt x="2320" y="709"/>
                </a:cubicBezTo>
                <a:cubicBezTo>
                  <a:pt x="2499" y="782"/>
                  <a:pt x="2687" y="532"/>
                  <a:pt x="2784" y="485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87441" name="Object 4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037116044"/>
              </p:ext>
            </p:extLst>
          </p:nvPr>
        </p:nvGraphicFramePr>
        <p:xfrm>
          <a:off x="4716463" y="2781299"/>
          <a:ext cx="2089621" cy="630237"/>
        </p:xfrm>
        <a:graphic>
          <a:graphicData uri="http://schemas.openxmlformats.org/presentationml/2006/ole">
            <p:oleObj spid="_x0000_s12368" name="Формула" r:id="rId5" imgW="1104480" imgH="330120" progId="Equation.3">
              <p:embed/>
            </p:oleObj>
          </a:graphicData>
        </a:graphic>
      </p:graphicFrame>
      <p:sp>
        <p:nvSpPr>
          <p:cNvPr id="2" name="Стрелка вправо 1">
            <a:hlinkClick r:id="rId6" action="ppaction://hlinksldjump"/>
          </p:cNvPr>
          <p:cNvSpPr/>
          <p:nvPr/>
        </p:nvSpPr>
        <p:spPr>
          <a:xfrm>
            <a:off x="6470650" y="57789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187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7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7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7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37" grpId="0" animBg="1"/>
      <p:bldP spid="18743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6" name="Group 4"/>
          <p:cNvGrpSpPr>
            <a:grpSpLocks/>
          </p:cNvGrpSpPr>
          <p:nvPr/>
        </p:nvGrpSpPr>
        <p:grpSpPr bwMode="auto">
          <a:xfrm>
            <a:off x="250825" y="0"/>
            <a:ext cx="8893175" cy="6562725"/>
            <a:chOff x="158" y="0"/>
            <a:chExt cx="5602" cy="4134"/>
          </a:xfrm>
        </p:grpSpPr>
        <p:grpSp>
          <p:nvGrpSpPr>
            <p:cNvPr id="13321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13333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13336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1335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13358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3359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6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3357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/>
                      <a:t>0</a:t>
                    </a:r>
                  </a:p>
                </p:txBody>
              </p:sp>
            </p:grpSp>
            <p:grpSp>
              <p:nvGrpSpPr>
                <p:cNvPr id="13337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13338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3348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49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50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51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52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53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54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55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333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3340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41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42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43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44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45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46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47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13334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х</a:t>
                </a:r>
              </a:p>
            </p:txBody>
          </p:sp>
          <p:sp>
            <p:nvSpPr>
              <p:cNvPr id="13335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у</a:t>
                </a:r>
              </a:p>
            </p:txBody>
          </p:sp>
        </p:grpSp>
        <p:sp>
          <p:nvSpPr>
            <p:cNvPr id="13322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8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9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0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1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2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397033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&lt; w &lt;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graphicFrame>
        <p:nvGraphicFramePr>
          <p:cNvPr id="188462" name="Object 4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4078400292"/>
              </p:ext>
            </p:extLst>
          </p:nvPr>
        </p:nvGraphicFramePr>
        <p:xfrm>
          <a:off x="2111244" y="5095916"/>
          <a:ext cx="2073159" cy="720005"/>
        </p:xfrm>
        <a:graphic>
          <a:graphicData uri="http://schemas.openxmlformats.org/presentationml/2006/ole">
            <p:oleObj spid="_x0000_s13391" name="Формула" r:id="rId4" imgW="964800" imgH="330120" progId="Equation.3">
              <p:embed/>
            </p:oleObj>
          </a:graphicData>
        </a:graphic>
      </p:graphicFrame>
      <p:sp>
        <p:nvSpPr>
          <p:cNvPr id="188461" name="Freeform 45"/>
          <p:cNvSpPr>
            <a:spLocks/>
          </p:cNvSpPr>
          <p:nvPr/>
        </p:nvSpPr>
        <p:spPr bwMode="auto">
          <a:xfrm>
            <a:off x="1979613" y="1557338"/>
            <a:ext cx="4419600" cy="3632200"/>
          </a:xfrm>
          <a:custGeom>
            <a:avLst/>
            <a:gdLst>
              <a:gd name="T0" fmla="*/ 0 w 2784"/>
              <a:gd name="T1" fmla="*/ 2147483647 h 2288"/>
              <a:gd name="T2" fmla="*/ 2147483647 w 2784"/>
              <a:gd name="T3" fmla="*/ 2147483647 h 2288"/>
              <a:gd name="T4" fmla="*/ 2147483647 w 2784"/>
              <a:gd name="T5" fmla="*/ 2147483647 h 2288"/>
              <a:gd name="T6" fmla="*/ 2147483647 w 2784"/>
              <a:gd name="T7" fmla="*/ 2147483647 h 2288"/>
              <a:gd name="T8" fmla="*/ 2147483647 w 2784"/>
              <a:gd name="T9" fmla="*/ 2147483647 h 2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4"/>
              <a:gd name="T16" fmla="*/ 0 h 2288"/>
              <a:gd name="T17" fmla="*/ 2784 w 2784"/>
              <a:gd name="T18" fmla="*/ 2288 h 2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4" h="2288">
                <a:moveTo>
                  <a:pt x="0" y="2288"/>
                </a:moveTo>
                <a:cubicBezTo>
                  <a:pt x="169" y="1980"/>
                  <a:pt x="731" y="811"/>
                  <a:pt x="1016" y="437"/>
                </a:cubicBezTo>
                <a:cubicBezTo>
                  <a:pt x="1301" y="63"/>
                  <a:pt x="1495" y="0"/>
                  <a:pt x="1712" y="45"/>
                </a:cubicBezTo>
                <a:cubicBezTo>
                  <a:pt x="1929" y="90"/>
                  <a:pt x="2141" y="636"/>
                  <a:pt x="2320" y="709"/>
                </a:cubicBezTo>
                <a:cubicBezTo>
                  <a:pt x="2499" y="782"/>
                  <a:pt x="2687" y="532"/>
                  <a:pt x="2784" y="485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88464" name="Object 4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4271098252"/>
              </p:ext>
            </p:extLst>
          </p:nvPr>
        </p:nvGraphicFramePr>
        <p:xfrm>
          <a:off x="6439163" y="1464167"/>
          <a:ext cx="2147477" cy="649288"/>
        </p:xfrm>
        <a:graphic>
          <a:graphicData uri="http://schemas.openxmlformats.org/presentationml/2006/ole">
            <p:oleObj spid="_x0000_s13392" name="Формула" r:id="rId5" imgW="1104480" imgH="330120" progId="Equation.3">
              <p:embed/>
            </p:oleObj>
          </a:graphicData>
        </a:graphic>
      </p:graphicFrame>
      <p:sp>
        <p:nvSpPr>
          <p:cNvPr id="188466" name="Freeform 50"/>
          <p:cNvSpPr>
            <a:spLocks/>
          </p:cNvSpPr>
          <p:nvPr/>
        </p:nvSpPr>
        <p:spPr bwMode="auto">
          <a:xfrm>
            <a:off x="611188" y="1557338"/>
            <a:ext cx="6842125" cy="3632200"/>
          </a:xfrm>
          <a:custGeom>
            <a:avLst/>
            <a:gdLst>
              <a:gd name="T0" fmla="*/ 0 w 2784"/>
              <a:gd name="T1" fmla="*/ 2147483647 h 2288"/>
              <a:gd name="T2" fmla="*/ 2147483647 w 2784"/>
              <a:gd name="T3" fmla="*/ 2147483647 h 2288"/>
              <a:gd name="T4" fmla="*/ 2147483647 w 2784"/>
              <a:gd name="T5" fmla="*/ 2147483647 h 2288"/>
              <a:gd name="T6" fmla="*/ 2147483647 w 2784"/>
              <a:gd name="T7" fmla="*/ 2147483647 h 2288"/>
              <a:gd name="T8" fmla="*/ 2147483647 w 2784"/>
              <a:gd name="T9" fmla="*/ 2147483647 h 22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84"/>
              <a:gd name="T16" fmla="*/ 0 h 2288"/>
              <a:gd name="T17" fmla="*/ 2784 w 2784"/>
              <a:gd name="T18" fmla="*/ 2288 h 22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84" h="2288">
                <a:moveTo>
                  <a:pt x="0" y="2288"/>
                </a:moveTo>
                <a:cubicBezTo>
                  <a:pt x="169" y="1980"/>
                  <a:pt x="731" y="811"/>
                  <a:pt x="1016" y="437"/>
                </a:cubicBezTo>
                <a:cubicBezTo>
                  <a:pt x="1301" y="63"/>
                  <a:pt x="1495" y="0"/>
                  <a:pt x="1712" y="45"/>
                </a:cubicBezTo>
                <a:cubicBezTo>
                  <a:pt x="1929" y="90"/>
                  <a:pt x="2141" y="636"/>
                  <a:pt x="2320" y="709"/>
                </a:cubicBezTo>
                <a:cubicBezTo>
                  <a:pt x="2499" y="782"/>
                  <a:pt x="2687" y="532"/>
                  <a:pt x="2784" y="485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Стрелка влево 1">
            <a:hlinkClick r:id="rId6" action="ppaction://hlinksldjump"/>
          </p:cNvPr>
          <p:cNvSpPr/>
          <p:nvPr/>
        </p:nvSpPr>
        <p:spPr>
          <a:xfrm>
            <a:off x="646736" y="586538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188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8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8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8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8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8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61" grpId="0" animBg="1"/>
      <p:bldP spid="1884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0" y="2651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395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228600" y="415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381000" y="434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-228600" y="457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7" name="AutoShape 7"/>
          <p:cNvSpPr>
            <a:spLocks noGrp="1" noChangeArrowheads="1"/>
          </p:cNvSpPr>
          <p:nvPr>
            <p:ph type="title"/>
          </p:nvPr>
        </p:nvSpPr>
        <p:spPr>
          <a:xfrm>
            <a:off x="990600" y="533400"/>
            <a:ext cx="6893768" cy="59134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Цель занятия:</a:t>
            </a:r>
          </a:p>
        </p:txBody>
      </p:sp>
      <p:sp>
        <p:nvSpPr>
          <p:cNvPr id="37896" name="Rectangle 8"/>
          <p:cNvSpPr>
            <a:spLocks noGrp="1" noChangeArrowheads="1"/>
          </p:cNvSpPr>
          <p:nvPr>
            <p:ph idx="1"/>
          </p:nvPr>
        </p:nvSpPr>
        <p:spPr>
          <a:xfrm>
            <a:off x="56909" y="1052736"/>
            <a:ext cx="8686800" cy="4114800"/>
          </a:xfrm>
        </p:spPr>
        <p:txBody>
          <a:bodyPr/>
          <a:lstStyle/>
          <a:p>
            <a:pPr eaLnBrk="1" hangingPunct="1"/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Повторение свойств элементарных функций и способов преобразований  их графиков;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знакомство  с возможностями программного обеспечения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  <a:t>«</a:t>
            </a:r>
            <a:r>
              <a:rPr lang="ru-RU" sz="3200" dirty="0" err="1">
                <a:solidFill>
                  <a:srgbClr val="002060"/>
                </a:solidFill>
                <a:latin typeface="Times New Roman"/>
                <a:ea typeface="Times New Roman"/>
              </a:rPr>
              <a:t>Advanced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err="1">
                <a:solidFill>
                  <a:srgbClr val="002060"/>
                </a:solidFill>
                <a:latin typeface="Times New Roman"/>
                <a:ea typeface="Times New Roman"/>
              </a:rPr>
              <a:t>Grapher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</a:rPr>
              <a:t> 2.2</a:t>
            </a: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</a:rPr>
              <a:t>» и 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Master Function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2.0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»; </a:t>
            </a:r>
          </a:p>
          <a:p>
            <a:pPr eaLnBrk="1" hangingPunct="1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Компьютерный эксперимент: «Построение и преобразование графиков элементарных функций с помощью данной программы.</a:t>
            </a:r>
          </a:p>
          <a:p>
            <a:pPr eaLnBrk="1" hangingPunct="1"/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378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78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378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/>
      <p:bldP spid="3789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250825" y="0"/>
            <a:ext cx="8893175" cy="6562725"/>
            <a:chOff x="158" y="0"/>
            <a:chExt cx="5602" cy="4134"/>
          </a:xfrm>
        </p:grpSpPr>
        <p:grpSp>
          <p:nvGrpSpPr>
            <p:cNvPr id="14345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14357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14360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1438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14382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4383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84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438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/>
                      <a:t>0</a:t>
                    </a:r>
                  </a:p>
                </p:txBody>
              </p:sp>
            </p:grpSp>
            <p:grpSp>
              <p:nvGrpSpPr>
                <p:cNvPr id="14361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14362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4372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73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74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75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76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77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78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79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436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4364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6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66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67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68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69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70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4371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14358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х</a:t>
                </a:r>
              </a:p>
            </p:txBody>
          </p:sp>
          <p:sp>
            <p:nvSpPr>
              <p:cNvPr id="14359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у</a:t>
                </a:r>
              </a:p>
            </p:txBody>
          </p:sp>
        </p:grpSp>
        <p:sp>
          <p:nvSpPr>
            <p:cNvPr id="14346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2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3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4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70338" cy="1143000"/>
          </a:xfrm>
        </p:spPr>
        <p:txBody>
          <a:bodyPr>
            <a:normAutofit/>
          </a:bodyPr>
          <a:lstStyle/>
          <a:p>
            <a:pPr marL="838200" indent="-838200" eaLnBrk="1" hangingPunct="1"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&lt; k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9486" name="Object 46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049774688"/>
              </p:ext>
            </p:extLst>
          </p:nvPr>
        </p:nvGraphicFramePr>
        <p:xfrm>
          <a:off x="5292080" y="1520550"/>
          <a:ext cx="1655636" cy="576659"/>
        </p:xfrm>
        <a:graphic>
          <a:graphicData uri="http://schemas.openxmlformats.org/presentationml/2006/ole">
            <p:oleObj spid="_x0000_s14417" name="Формула" r:id="rId4" imgW="964800" imgH="330120" progId="Equation.3">
              <p:embed/>
            </p:oleObj>
          </a:graphicData>
        </a:graphic>
      </p:graphicFrame>
      <p:sp>
        <p:nvSpPr>
          <p:cNvPr id="189485" name="Freeform 45"/>
          <p:cNvSpPr>
            <a:spLocks/>
          </p:cNvSpPr>
          <p:nvPr/>
        </p:nvSpPr>
        <p:spPr bwMode="auto">
          <a:xfrm>
            <a:off x="2051050" y="1874838"/>
            <a:ext cx="5124450" cy="3817937"/>
          </a:xfrm>
          <a:custGeom>
            <a:avLst/>
            <a:gdLst>
              <a:gd name="T0" fmla="*/ 0 w 3228"/>
              <a:gd name="T1" fmla="*/ 2147483647 h 2405"/>
              <a:gd name="T2" fmla="*/ 2147483647 w 3228"/>
              <a:gd name="T3" fmla="*/ 2147483647 h 2405"/>
              <a:gd name="T4" fmla="*/ 2147483647 w 3228"/>
              <a:gd name="T5" fmla="*/ 2147483647 h 2405"/>
              <a:gd name="T6" fmla="*/ 2147483647 w 3228"/>
              <a:gd name="T7" fmla="*/ 2147483647 h 2405"/>
              <a:gd name="T8" fmla="*/ 2147483647 w 3228"/>
              <a:gd name="T9" fmla="*/ 2147483647 h 2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28"/>
              <a:gd name="T16" fmla="*/ 0 h 2405"/>
              <a:gd name="T17" fmla="*/ 3228 w 3228"/>
              <a:gd name="T18" fmla="*/ 2405 h 2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28" h="2405">
                <a:moveTo>
                  <a:pt x="0" y="2405"/>
                </a:moveTo>
                <a:cubicBezTo>
                  <a:pt x="170" y="2085"/>
                  <a:pt x="722" y="858"/>
                  <a:pt x="1020" y="483"/>
                </a:cubicBezTo>
                <a:cubicBezTo>
                  <a:pt x="1318" y="108"/>
                  <a:pt x="1517" y="0"/>
                  <a:pt x="1788" y="155"/>
                </a:cubicBezTo>
                <a:cubicBezTo>
                  <a:pt x="2059" y="310"/>
                  <a:pt x="2404" y="1318"/>
                  <a:pt x="2644" y="1411"/>
                </a:cubicBezTo>
                <a:cubicBezTo>
                  <a:pt x="2884" y="1504"/>
                  <a:pt x="3106" y="860"/>
                  <a:pt x="3228" y="715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89488" name="Object 4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618312798"/>
              </p:ext>
            </p:extLst>
          </p:nvPr>
        </p:nvGraphicFramePr>
        <p:xfrm>
          <a:off x="6588224" y="4149725"/>
          <a:ext cx="1984825" cy="647749"/>
        </p:xfrm>
        <a:graphic>
          <a:graphicData uri="http://schemas.openxmlformats.org/presentationml/2006/ole">
            <p:oleObj spid="_x0000_s14418" name="Формула" r:id="rId5" imgW="1028160" imgH="330120" progId="Equation.3">
              <p:embed/>
            </p:oleObj>
          </a:graphicData>
        </a:graphic>
      </p:graphicFrame>
      <p:sp>
        <p:nvSpPr>
          <p:cNvPr id="189490" name="Freeform 50"/>
          <p:cNvSpPr>
            <a:spLocks/>
          </p:cNvSpPr>
          <p:nvPr/>
        </p:nvSpPr>
        <p:spPr bwMode="auto">
          <a:xfrm>
            <a:off x="2051050" y="2781300"/>
            <a:ext cx="5124450" cy="1873250"/>
          </a:xfrm>
          <a:custGeom>
            <a:avLst/>
            <a:gdLst>
              <a:gd name="T0" fmla="*/ 0 w 3228"/>
              <a:gd name="T1" fmla="*/ 2147483647 h 2405"/>
              <a:gd name="T2" fmla="*/ 2147483647 w 3228"/>
              <a:gd name="T3" fmla="*/ 2147483647 h 2405"/>
              <a:gd name="T4" fmla="*/ 2147483647 w 3228"/>
              <a:gd name="T5" fmla="*/ 2147483647 h 2405"/>
              <a:gd name="T6" fmla="*/ 2147483647 w 3228"/>
              <a:gd name="T7" fmla="*/ 2147483647 h 2405"/>
              <a:gd name="T8" fmla="*/ 2147483647 w 3228"/>
              <a:gd name="T9" fmla="*/ 2147483647 h 2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28"/>
              <a:gd name="T16" fmla="*/ 0 h 2405"/>
              <a:gd name="T17" fmla="*/ 3228 w 3228"/>
              <a:gd name="T18" fmla="*/ 2405 h 2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28" h="2405">
                <a:moveTo>
                  <a:pt x="0" y="2405"/>
                </a:moveTo>
                <a:cubicBezTo>
                  <a:pt x="170" y="2085"/>
                  <a:pt x="722" y="858"/>
                  <a:pt x="1020" y="483"/>
                </a:cubicBezTo>
                <a:cubicBezTo>
                  <a:pt x="1318" y="108"/>
                  <a:pt x="1517" y="0"/>
                  <a:pt x="1788" y="155"/>
                </a:cubicBezTo>
                <a:cubicBezTo>
                  <a:pt x="2059" y="310"/>
                  <a:pt x="2404" y="1318"/>
                  <a:pt x="2644" y="1411"/>
                </a:cubicBezTo>
                <a:cubicBezTo>
                  <a:pt x="2884" y="1504"/>
                  <a:pt x="3106" y="860"/>
                  <a:pt x="3228" y="715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" name="Стрелка вправо 1">
            <a:hlinkClick r:id="rId6" action="ppaction://hlinksldjump"/>
          </p:cNvPr>
          <p:cNvSpPr/>
          <p:nvPr/>
        </p:nvSpPr>
        <p:spPr>
          <a:xfrm>
            <a:off x="6226391" y="570696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189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9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9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9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85" grpId="0" animBg="1"/>
      <p:bldP spid="18949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71497" y="2381"/>
            <a:ext cx="8893175" cy="6562725"/>
            <a:chOff x="158" y="0"/>
            <a:chExt cx="5602" cy="4134"/>
          </a:xfrm>
        </p:grpSpPr>
        <p:grpSp>
          <p:nvGrpSpPr>
            <p:cNvPr id="15369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15381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15384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15404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15406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5407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408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5405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/>
                      <a:t>0</a:t>
                    </a:r>
                  </a:p>
                </p:txBody>
              </p:sp>
            </p:grpSp>
            <p:grpSp>
              <p:nvGrpSpPr>
                <p:cNvPr id="15385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15386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5396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97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98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99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400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401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402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403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538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538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89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9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9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92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9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9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539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15382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х</a:t>
                </a:r>
              </a:p>
            </p:txBody>
          </p:sp>
          <p:sp>
            <p:nvSpPr>
              <p:cNvPr id="15383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у</a:t>
                </a:r>
              </a:p>
            </p:txBody>
          </p:sp>
        </p:grpSp>
        <p:sp>
          <p:nvSpPr>
            <p:cNvPr id="15370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5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6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7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8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9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80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70338" cy="1143000"/>
          </a:xfrm>
        </p:spPr>
        <p:txBody>
          <a:bodyPr>
            <a:normAutofit/>
          </a:bodyPr>
          <a:lstStyle/>
          <a:p>
            <a:pPr marL="838200" indent="-838200" eaLnBrk="1" hangingPunct="1"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 &gt;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0511" name="Object 47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932297287"/>
              </p:ext>
            </p:extLst>
          </p:nvPr>
        </p:nvGraphicFramePr>
        <p:xfrm>
          <a:off x="6168237" y="1630363"/>
          <a:ext cx="2004214" cy="654050"/>
        </p:xfrm>
        <a:graphic>
          <a:graphicData uri="http://schemas.openxmlformats.org/presentationml/2006/ole">
            <p:oleObj spid="_x0000_s15441" name="Формула" r:id="rId4" imgW="1028160" imgH="330120" progId="Equation.3">
              <p:embed/>
            </p:oleObj>
          </a:graphicData>
        </a:graphic>
      </p:graphicFrame>
      <p:sp>
        <p:nvSpPr>
          <p:cNvPr id="190509" name="Freeform 45"/>
          <p:cNvSpPr>
            <a:spLocks/>
          </p:cNvSpPr>
          <p:nvPr/>
        </p:nvSpPr>
        <p:spPr bwMode="auto">
          <a:xfrm>
            <a:off x="2051050" y="1874838"/>
            <a:ext cx="5124450" cy="3817937"/>
          </a:xfrm>
          <a:custGeom>
            <a:avLst/>
            <a:gdLst>
              <a:gd name="T0" fmla="*/ 0 w 3228"/>
              <a:gd name="T1" fmla="*/ 2147483647 h 2405"/>
              <a:gd name="T2" fmla="*/ 2147483647 w 3228"/>
              <a:gd name="T3" fmla="*/ 2147483647 h 2405"/>
              <a:gd name="T4" fmla="*/ 2147483647 w 3228"/>
              <a:gd name="T5" fmla="*/ 2147483647 h 2405"/>
              <a:gd name="T6" fmla="*/ 2147483647 w 3228"/>
              <a:gd name="T7" fmla="*/ 2147483647 h 2405"/>
              <a:gd name="T8" fmla="*/ 2147483647 w 3228"/>
              <a:gd name="T9" fmla="*/ 2147483647 h 2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28"/>
              <a:gd name="T16" fmla="*/ 0 h 2405"/>
              <a:gd name="T17" fmla="*/ 3228 w 3228"/>
              <a:gd name="T18" fmla="*/ 2405 h 2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28" h="2405">
                <a:moveTo>
                  <a:pt x="0" y="2405"/>
                </a:moveTo>
                <a:cubicBezTo>
                  <a:pt x="170" y="2085"/>
                  <a:pt x="722" y="858"/>
                  <a:pt x="1020" y="483"/>
                </a:cubicBezTo>
                <a:cubicBezTo>
                  <a:pt x="1318" y="108"/>
                  <a:pt x="1517" y="0"/>
                  <a:pt x="1788" y="155"/>
                </a:cubicBezTo>
                <a:cubicBezTo>
                  <a:pt x="2059" y="310"/>
                  <a:pt x="2404" y="1318"/>
                  <a:pt x="2644" y="1411"/>
                </a:cubicBezTo>
                <a:cubicBezTo>
                  <a:pt x="2884" y="1504"/>
                  <a:pt x="3106" y="860"/>
                  <a:pt x="3228" y="715"/>
                </a:cubicBezTo>
              </a:path>
            </a:pathLst>
          </a:custGeom>
          <a:noFill/>
          <a:ln w="19050" cap="flat" cmpd="sng">
            <a:solidFill>
              <a:srgbClr val="0000FF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90510" name="Freeform 46"/>
          <p:cNvSpPr>
            <a:spLocks/>
          </p:cNvSpPr>
          <p:nvPr/>
        </p:nvSpPr>
        <p:spPr bwMode="auto">
          <a:xfrm>
            <a:off x="2051050" y="1196975"/>
            <a:ext cx="5124450" cy="5257800"/>
          </a:xfrm>
          <a:custGeom>
            <a:avLst/>
            <a:gdLst>
              <a:gd name="T0" fmla="*/ 0 w 3228"/>
              <a:gd name="T1" fmla="*/ 2147483647 h 2405"/>
              <a:gd name="T2" fmla="*/ 2147483647 w 3228"/>
              <a:gd name="T3" fmla="*/ 2147483647 h 2405"/>
              <a:gd name="T4" fmla="*/ 2147483647 w 3228"/>
              <a:gd name="T5" fmla="*/ 2147483647 h 2405"/>
              <a:gd name="T6" fmla="*/ 2147483647 w 3228"/>
              <a:gd name="T7" fmla="*/ 2147483647 h 2405"/>
              <a:gd name="T8" fmla="*/ 2147483647 w 3228"/>
              <a:gd name="T9" fmla="*/ 2147483647 h 24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228"/>
              <a:gd name="T16" fmla="*/ 0 h 2405"/>
              <a:gd name="T17" fmla="*/ 3228 w 3228"/>
              <a:gd name="T18" fmla="*/ 2405 h 24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228" h="2405">
                <a:moveTo>
                  <a:pt x="0" y="2405"/>
                </a:moveTo>
                <a:cubicBezTo>
                  <a:pt x="170" y="2085"/>
                  <a:pt x="722" y="858"/>
                  <a:pt x="1020" y="483"/>
                </a:cubicBezTo>
                <a:cubicBezTo>
                  <a:pt x="1318" y="108"/>
                  <a:pt x="1517" y="0"/>
                  <a:pt x="1788" y="155"/>
                </a:cubicBezTo>
                <a:cubicBezTo>
                  <a:pt x="2059" y="310"/>
                  <a:pt x="2404" y="1318"/>
                  <a:pt x="2644" y="1411"/>
                </a:cubicBezTo>
                <a:cubicBezTo>
                  <a:pt x="2884" y="1504"/>
                  <a:pt x="3106" y="860"/>
                  <a:pt x="3228" y="715"/>
                </a:cubicBezTo>
              </a:path>
            </a:pathLst>
          </a:custGeom>
          <a:noFill/>
          <a:ln w="38100" cap="flat" cmpd="sng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90513" name="Object 4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2142560815"/>
              </p:ext>
            </p:extLst>
          </p:nvPr>
        </p:nvGraphicFramePr>
        <p:xfrm>
          <a:off x="611188" y="4149725"/>
          <a:ext cx="1863552" cy="648568"/>
        </p:xfrm>
        <a:graphic>
          <a:graphicData uri="http://schemas.openxmlformats.org/presentationml/2006/ole">
            <p:oleObj spid="_x0000_s15442" name="Формула" r:id="rId5" imgW="964800" imgH="330120" progId="Equation.3">
              <p:embed/>
            </p:oleObj>
          </a:graphicData>
        </a:graphic>
      </p:graphicFrame>
      <p:sp>
        <p:nvSpPr>
          <p:cNvPr id="2" name="Стрелка влево 1">
            <a:hlinkClick r:id="rId6" action="ppaction://hlinksldjump"/>
          </p:cNvPr>
          <p:cNvSpPr/>
          <p:nvPr/>
        </p:nvSpPr>
        <p:spPr>
          <a:xfrm>
            <a:off x="663381" y="5794724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3000"/>
                                        <p:tgtEl>
                                          <p:spTgt spid="190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0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0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0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509" grpId="0" animBg="1"/>
      <p:bldP spid="1905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250825" y="-26988"/>
            <a:ext cx="8893175" cy="6562726"/>
            <a:chOff x="158" y="0"/>
            <a:chExt cx="5602" cy="4134"/>
          </a:xfrm>
        </p:grpSpPr>
        <p:grpSp>
          <p:nvGrpSpPr>
            <p:cNvPr id="16398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16410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16413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1643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16435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6436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37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6434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/>
                      <a:t>0</a:t>
                    </a:r>
                  </a:p>
                </p:txBody>
              </p:sp>
            </p:grpSp>
            <p:grpSp>
              <p:nvGrpSpPr>
                <p:cNvPr id="16414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16415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642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26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27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28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29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30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31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32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6416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6417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18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19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20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21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22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23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6424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16411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х</a:t>
                </a:r>
              </a:p>
            </p:txBody>
          </p:sp>
          <p:sp>
            <p:nvSpPr>
              <p:cNvPr id="16412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у</a:t>
                </a:r>
              </a:p>
            </p:txBody>
          </p:sp>
        </p:grpSp>
        <p:sp>
          <p:nvSpPr>
            <p:cNvPr id="16399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0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1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3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9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8917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38989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→ │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)│ </a:t>
            </a:r>
          </a:p>
        </p:txBody>
      </p:sp>
      <p:graphicFrame>
        <p:nvGraphicFramePr>
          <p:cNvPr id="157756" name="Object 60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979530169"/>
              </p:ext>
            </p:extLst>
          </p:nvPr>
        </p:nvGraphicFramePr>
        <p:xfrm>
          <a:off x="1805233" y="4625975"/>
          <a:ext cx="1790209" cy="622300"/>
        </p:xfrm>
        <a:graphic>
          <a:graphicData uri="http://schemas.openxmlformats.org/presentationml/2006/ole">
            <p:oleObj spid="_x0000_s16470" name="Формула" r:id="rId4" imgW="964800" imgH="330120" progId="Equation.3">
              <p:embed/>
            </p:oleObj>
          </a:graphicData>
        </a:graphic>
      </p:graphicFrame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1619250" y="2152650"/>
            <a:ext cx="4476750" cy="1420813"/>
            <a:chOff x="1020" y="1356"/>
            <a:chExt cx="2820" cy="895"/>
          </a:xfrm>
        </p:grpSpPr>
        <p:sp>
          <p:nvSpPr>
            <p:cNvPr id="16395" name="Freeform 54"/>
            <p:cNvSpPr>
              <a:spLocks/>
            </p:cNvSpPr>
            <p:nvPr/>
          </p:nvSpPr>
          <p:spPr bwMode="auto">
            <a:xfrm>
              <a:off x="2562" y="1356"/>
              <a:ext cx="1278" cy="895"/>
            </a:xfrm>
            <a:custGeom>
              <a:avLst/>
              <a:gdLst>
                <a:gd name="T0" fmla="*/ 0 w 1276"/>
                <a:gd name="T1" fmla="*/ 868 h 904"/>
                <a:gd name="T2" fmla="*/ 600 w 1276"/>
                <a:gd name="T3" fmla="*/ 439 h 904"/>
                <a:gd name="T4" fmla="*/ 1284 w 1276"/>
                <a:gd name="T5" fmla="*/ 0 h 904"/>
                <a:gd name="T6" fmla="*/ 0 60000 65536"/>
                <a:gd name="T7" fmla="*/ 0 60000 65536"/>
                <a:gd name="T8" fmla="*/ 0 60000 65536"/>
                <a:gd name="T9" fmla="*/ 0 w 1276"/>
                <a:gd name="T10" fmla="*/ 0 h 904"/>
                <a:gd name="T11" fmla="*/ 1276 w 1276"/>
                <a:gd name="T12" fmla="*/ 904 h 90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76" h="904">
                  <a:moveTo>
                    <a:pt x="0" y="904"/>
                  </a:moveTo>
                  <a:cubicBezTo>
                    <a:pt x="99" y="829"/>
                    <a:pt x="383" y="607"/>
                    <a:pt x="596" y="456"/>
                  </a:cubicBezTo>
                  <a:cubicBezTo>
                    <a:pt x="809" y="305"/>
                    <a:pt x="1134" y="95"/>
                    <a:pt x="1276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6" name="Freeform 51"/>
            <p:cNvSpPr>
              <a:spLocks/>
            </p:cNvSpPr>
            <p:nvPr/>
          </p:nvSpPr>
          <p:spPr bwMode="auto">
            <a:xfrm flipV="1">
              <a:off x="1020" y="1616"/>
              <a:ext cx="1270" cy="363"/>
            </a:xfrm>
            <a:custGeom>
              <a:avLst/>
              <a:gdLst>
                <a:gd name="T0" fmla="*/ 0 w 861"/>
                <a:gd name="T1" fmla="*/ 545 h 317"/>
                <a:gd name="T2" fmla="*/ 2143 w 861"/>
                <a:gd name="T3" fmla="*/ 0 h 317"/>
                <a:gd name="T4" fmla="*/ 4076 w 861"/>
                <a:gd name="T5" fmla="*/ 545 h 317"/>
                <a:gd name="T6" fmla="*/ 0 60000 65536"/>
                <a:gd name="T7" fmla="*/ 0 60000 65536"/>
                <a:gd name="T8" fmla="*/ 0 60000 65536"/>
                <a:gd name="T9" fmla="*/ 0 w 861"/>
                <a:gd name="T10" fmla="*/ 0 h 317"/>
                <a:gd name="T11" fmla="*/ 861 w 861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317">
                  <a:moveTo>
                    <a:pt x="0" y="317"/>
                  </a:moveTo>
                  <a:cubicBezTo>
                    <a:pt x="155" y="158"/>
                    <a:pt x="310" y="0"/>
                    <a:pt x="453" y="0"/>
                  </a:cubicBezTo>
                  <a:cubicBezTo>
                    <a:pt x="596" y="0"/>
                    <a:pt x="728" y="158"/>
                    <a:pt x="861" y="317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7" name="Freeform 53"/>
            <p:cNvSpPr>
              <a:spLocks/>
            </p:cNvSpPr>
            <p:nvPr/>
          </p:nvSpPr>
          <p:spPr bwMode="auto">
            <a:xfrm>
              <a:off x="2280" y="1616"/>
              <a:ext cx="282" cy="635"/>
            </a:xfrm>
            <a:custGeom>
              <a:avLst/>
              <a:gdLst>
                <a:gd name="T0" fmla="*/ 0 w 282"/>
                <a:gd name="T1" fmla="*/ 0 h 635"/>
                <a:gd name="T2" fmla="*/ 97 w 282"/>
                <a:gd name="T3" fmla="*/ 382 h 635"/>
                <a:gd name="T4" fmla="*/ 282 w 282"/>
                <a:gd name="T5" fmla="*/ 635 h 635"/>
                <a:gd name="T6" fmla="*/ 0 60000 65536"/>
                <a:gd name="T7" fmla="*/ 0 60000 65536"/>
                <a:gd name="T8" fmla="*/ 0 60000 65536"/>
                <a:gd name="T9" fmla="*/ 0 w 282"/>
                <a:gd name="T10" fmla="*/ 0 h 635"/>
                <a:gd name="T11" fmla="*/ 282 w 282"/>
                <a:gd name="T12" fmla="*/ 635 h 63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2" h="635">
                  <a:moveTo>
                    <a:pt x="0" y="0"/>
                  </a:moveTo>
                  <a:cubicBezTo>
                    <a:pt x="15" y="64"/>
                    <a:pt x="50" y="276"/>
                    <a:pt x="97" y="382"/>
                  </a:cubicBezTo>
                  <a:cubicBezTo>
                    <a:pt x="144" y="488"/>
                    <a:pt x="243" y="582"/>
                    <a:pt x="282" y="635"/>
                  </a:cubicBezTo>
                </a:path>
              </a:pathLst>
            </a:custGeom>
            <a:noFill/>
            <a:ln w="381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59"/>
          <p:cNvGrpSpPr>
            <a:grpSpLocks/>
          </p:cNvGrpSpPr>
          <p:nvPr/>
        </p:nvGrpSpPr>
        <p:grpSpPr bwMode="auto">
          <a:xfrm>
            <a:off x="1619250" y="2146300"/>
            <a:ext cx="4476750" cy="2506663"/>
            <a:chOff x="1020" y="1352"/>
            <a:chExt cx="2820" cy="1579"/>
          </a:xfrm>
        </p:grpSpPr>
        <p:sp>
          <p:nvSpPr>
            <p:cNvPr id="16393" name="Freeform 46"/>
            <p:cNvSpPr>
              <a:spLocks/>
            </p:cNvSpPr>
            <p:nvPr/>
          </p:nvSpPr>
          <p:spPr bwMode="auto">
            <a:xfrm>
              <a:off x="1020" y="2523"/>
              <a:ext cx="1270" cy="408"/>
            </a:xfrm>
            <a:custGeom>
              <a:avLst/>
              <a:gdLst>
                <a:gd name="T0" fmla="*/ 0 w 861"/>
                <a:gd name="T1" fmla="*/ 870 h 317"/>
                <a:gd name="T2" fmla="*/ 2143 w 861"/>
                <a:gd name="T3" fmla="*/ 0 h 317"/>
                <a:gd name="T4" fmla="*/ 4076 w 861"/>
                <a:gd name="T5" fmla="*/ 870 h 317"/>
                <a:gd name="T6" fmla="*/ 0 60000 65536"/>
                <a:gd name="T7" fmla="*/ 0 60000 65536"/>
                <a:gd name="T8" fmla="*/ 0 60000 65536"/>
                <a:gd name="T9" fmla="*/ 0 w 861"/>
                <a:gd name="T10" fmla="*/ 0 h 317"/>
                <a:gd name="T11" fmla="*/ 861 w 861"/>
                <a:gd name="T12" fmla="*/ 317 h 3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61" h="317">
                  <a:moveTo>
                    <a:pt x="0" y="317"/>
                  </a:moveTo>
                  <a:cubicBezTo>
                    <a:pt x="155" y="158"/>
                    <a:pt x="310" y="0"/>
                    <a:pt x="453" y="0"/>
                  </a:cubicBezTo>
                  <a:cubicBezTo>
                    <a:pt x="596" y="0"/>
                    <a:pt x="728" y="158"/>
                    <a:pt x="861" y="317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4" name="Freeform 48"/>
            <p:cNvSpPr>
              <a:spLocks/>
            </p:cNvSpPr>
            <p:nvPr/>
          </p:nvSpPr>
          <p:spPr bwMode="auto">
            <a:xfrm>
              <a:off x="2286" y="1352"/>
              <a:ext cx="1554" cy="1579"/>
            </a:xfrm>
            <a:custGeom>
              <a:avLst/>
              <a:gdLst>
                <a:gd name="T0" fmla="*/ 4 w 1554"/>
                <a:gd name="T1" fmla="*/ 1579 h 1579"/>
                <a:gd name="T2" fmla="*/ 258 w 1554"/>
                <a:gd name="T3" fmla="*/ 924 h 1579"/>
                <a:gd name="T4" fmla="*/ 1554 w 1554"/>
                <a:gd name="T5" fmla="*/ 0 h 1579"/>
                <a:gd name="T6" fmla="*/ 0 60000 65536"/>
                <a:gd name="T7" fmla="*/ 0 60000 65536"/>
                <a:gd name="T8" fmla="*/ 0 60000 65536"/>
                <a:gd name="T9" fmla="*/ 0 w 1554"/>
                <a:gd name="T10" fmla="*/ 0 h 1579"/>
                <a:gd name="T11" fmla="*/ 1554 w 1554"/>
                <a:gd name="T12" fmla="*/ 1579 h 15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54" h="1579">
                  <a:moveTo>
                    <a:pt x="4" y="1579"/>
                  </a:moveTo>
                  <a:cubicBezTo>
                    <a:pt x="46" y="1470"/>
                    <a:pt x="0" y="1187"/>
                    <a:pt x="258" y="924"/>
                  </a:cubicBezTo>
                  <a:cubicBezTo>
                    <a:pt x="516" y="661"/>
                    <a:pt x="1284" y="192"/>
                    <a:pt x="1554" y="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57758" name="Object 62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414361237"/>
              </p:ext>
            </p:extLst>
          </p:nvPr>
        </p:nvGraphicFramePr>
        <p:xfrm>
          <a:off x="2012950" y="1835906"/>
          <a:ext cx="1624013" cy="729494"/>
        </p:xfrm>
        <a:graphic>
          <a:graphicData uri="http://schemas.openxmlformats.org/presentationml/2006/ole">
            <p:oleObj spid="_x0000_s16471" name="Формула" r:id="rId5" imgW="1028160" imgH="457200" progId="Equation.3">
              <p:embed/>
            </p:oleObj>
          </a:graphicData>
        </a:graphic>
      </p:graphicFrame>
      <p:sp>
        <p:nvSpPr>
          <p:cNvPr id="2" name="Стрелка влево 1">
            <a:hlinkClick r:id="rId6" action="ppaction://hlinksldjump"/>
          </p:cNvPr>
          <p:cNvSpPr/>
          <p:nvPr/>
        </p:nvSpPr>
        <p:spPr>
          <a:xfrm>
            <a:off x="933631" y="577897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7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7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250825" y="0"/>
            <a:ext cx="8893175" cy="6562725"/>
            <a:chOff x="158" y="0"/>
            <a:chExt cx="5602" cy="4134"/>
          </a:xfrm>
        </p:grpSpPr>
        <p:grpSp>
          <p:nvGrpSpPr>
            <p:cNvPr id="17421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17433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17436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1745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17458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7459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6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7457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/>
                      <a:t>0</a:t>
                    </a:r>
                  </a:p>
                </p:txBody>
              </p:sp>
            </p:grpSp>
            <p:grpSp>
              <p:nvGrpSpPr>
                <p:cNvPr id="17437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17438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7448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49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50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51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52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53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54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55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743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7440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41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42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43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44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45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46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7447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17434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х</a:t>
                </a:r>
              </a:p>
            </p:txBody>
          </p:sp>
          <p:sp>
            <p:nvSpPr>
              <p:cNvPr id="17435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у</a:t>
                </a:r>
              </a:p>
            </p:txBody>
          </p:sp>
        </p:grpSp>
        <p:sp>
          <p:nvSpPr>
            <p:cNvPr id="17422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4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5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6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9941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397033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→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(│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│) </a:t>
            </a:r>
          </a:p>
        </p:txBody>
      </p:sp>
      <p:graphicFrame>
        <p:nvGraphicFramePr>
          <p:cNvPr id="158774" name="Object 5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037890648"/>
              </p:ext>
            </p:extLst>
          </p:nvPr>
        </p:nvGraphicFramePr>
        <p:xfrm>
          <a:off x="2233404" y="4733203"/>
          <a:ext cx="1862624" cy="648245"/>
        </p:xfrm>
        <a:graphic>
          <a:graphicData uri="http://schemas.openxmlformats.org/presentationml/2006/ole">
            <p:oleObj spid="_x0000_s17493" name="Формула" r:id="rId4" imgW="964800" imgH="330120" progId="Equation.3">
              <p:embed/>
            </p:oleObj>
          </a:graphicData>
        </a:graphic>
      </p:graphicFrame>
      <p:grpSp>
        <p:nvGrpSpPr>
          <p:cNvPr id="10" name="Group 53"/>
          <p:cNvGrpSpPr>
            <a:grpSpLocks/>
          </p:cNvGrpSpPr>
          <p:nvPr/>
        </p:nvGrpSpPr>
        <p:grpSpPr bwMode="auto">
          <a:xfrm>
            <a:off x="684213" y="1412875"/>
            <a:ext cx="7753350" cy="2676525"/>
            <a:chOff x="431" y="890"/>
            <a:chExt cx="4884" cy="1686"/>
          </a:xfrm>
        </p:grpSpPr>
        <p:sp>
          <p:nvSpPr>
            <p:cNvPr id="17419" name="Freeform 46"/>
            <p:cNvSpPr>
              <a:spLocks/>
            </p:cNvSpPr>
            <p:nvPr/>
          </p:nvSpPr>
          <p:spPr bwMode="auto">
            <a:xfrm>
              <a:off x="2875" y="901"/>
              <a:ext cx="2440" cy="1675"/>
            </a:xfrm>
            <a:custGeom>
              <a:avLst/>
              <a:gdLst>
                <a:gd name="T0" fmla="*/ 0 w 2440"/>
                <a:gd name="T1" fmla="*/ 760 h 1675"/>
                <a:gd name="T2" fmla="*/ 272 w 2440"/>
                <a:gd name="T3" fmla="*/ 1078 h 1675"/>
                <a:gd name="T4" fmla="*/ 688 w 2440"/>
                <a:gd name="T5" fmla="*/ 99 h 1675"/>
                <a:gd name="T6" fmla="*/ 2440 w 2440"/>
                <a:gd name="T7" fmla="*/ 1675 h 16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0"/>
                <a:gd name="T13" fmla="*/ 0 h 1675"/>
                <a:gd name="T14" fmla="*/ 2440 w 2440"/>
                <a:gd name="T15" fmla="*/ 1675 h 16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0" h="1675">
                  <a:moveTo>
                    <a:pt x="0" y="760"/>
                  </a:moveTo>
                  <a:cubicBezTo>
                    <a:pt x="79" y="938"/>
                    <a:pt x="157" y="1188"/>
                    <a:pt x="272" y="1078"/>
                  </a:cubicBezTo>
                  <a:cubicBezTo>
                    <a:pt x="387" y="968"/>
                    <a:pt x="327" y="0"/>
                    <a:pt x="688" y="99"/>
                  </a:cubicBezTo>
                  <a:cubicBezTo>
                    <a:pt x="1049" y="198"/>
                    <a:pt x="2075" y="1347"/>
                    <a:pt x="2440" y="167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0" name="Freeform 47"/>
            <p:cNvSpPr>
              <a:spLocks/>
            </p:cNvSpPr>
            <p:nvPr/>
          </p:nvSpPr>
          <p:spPr bwMode="auto">
            <a:xfrm flipH="1">
              <a:off x="431" y="890"/>
              <a:ext cx="2449" cy="1675"/>
            </a:xfrm>
            <a:custGeom>
              <a:avLst/>
              <a:gdLst>
                <a:gd name="T0" fmla="*/ 0 w 2440"/>
                <a:gd name="T1" fmla="*/ 760 h 1675"/>
                <a:gd name="T2" fmla="*/ 276 w 2440"/>
                <a:gd name="T3" fmla="*/ 1078 h 1675"/>
                <a:gd name="T4" fmla="*/ 700 w 2440"/>
                <a:gd name="T5" fmla="*/ 99 h 1675"/>
                <a:gd name="T6" fmla="*/ 2476 w 2440"/>
                <a:gd name="T7" fmla="*/ 1675 h 16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0"/>
                <a:gd name="T13" fmla="*/ 0 h 1675"/>
                <a:gd name="T14" fmla="*/ 2440 w 2440"/>
                <a:gd name="T15" fmla="*/ 1675 h 16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0" h="1675">
                  <a:moveTo>
                    <a:pt x="0" y="760"/>
                  </a:moveTo>
                  <a:cubicBezTo>
                    <a:pt x="79" y="938"/>
                    <a:pt x="157" y="1188"/>
                    <a:pt x="272" y="1078"/>
                  </a:cubicBezTo>
                  <a:cubicBezTo>
                    <a:pt x="387" y="968"/>
                    <a:pt x="327" y="0"/>
                    <a:pt x="688" y="99"/>
                  </a:cubicBezTo>
                  <a:cubicBezTo>
                    <a:pt x="1049" y="198"/>
                    <a:pt x="2075" y="1347"/>
                    <a:pt x="2440" y="167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52"/>
          <p:cNvGrpSpPr>
            <a:grpSpLocks/>
          </p:cNvGrpSpPr>
          <p:nvPr/>
        </p:nvGrpSpPr>
        <p:grpSpPr bwMode="auto">
          <a:xfrm>
            <a:off x="2339975" y="1412875"/>
            <a:ext cx="6108700" cy="3297238"/>
            <a:chOff x="1472" y="890"/>
            <a:chExt cx="3848" cy="2077"/>
          </a:xfrm>
        </p:grpSpPr>
        <p:sp>
          <p:nvSpPr>
            <p:cNvPr id="17417" name="Freeform 49"/>
            <p:cNvSpPr>
              <a:spLocks/>
            </p:cNvSpPr>
            <p:nvPr/>
          </p:nvSpPr>
          <p:spPr bwMode="auto">
            <a:xfrm>
              <a:off x="1472" y="1656"/>
              <a:ext cx="1416" cy="1311"/>
            </a:xfrm>
            <a:custGeom>
              <a:avLst/>
              <a:gdLst>
                <a:gd name="T0" fmla="*/ 1416 w 1416"/>
                <a:gd name="T1" fmla="*/ 0 h 1311"/>
                <a:gd name="T2" fmla="*/ 840 w 1416"/>
                <a:gd name="T3" fmla="*/ 1232 h 1311"/>
                <a:gd name="T4" fmla="*/ 0 w 1416"/>
                <a:gd name="T5" fmla="*/ 472 h 1311"/>
                <a:gd name="T6" fmla="*/ 0 60000 65536"/>
                <a:gd name="T7" fmla="*/ 0 60000 65536"/>
                <a:gd name="T8" fmla="*/ 0 60000 65536"/>
                <a:gd name="T9" fmla="*/ 0 w 1416"/>
                <a:gd name="T10" fmla="*/ 0 h 1311"/>
                <a:gd name="T11" fmla="*/ 1416 w 1416"/>
                <a:gd name="T12" fmla="*/ 1311 h 131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16" h="1311">
                  <a:moveTo>
                    <a:pt x="1416" y="0"/>
                  </a:moveTo>
                  <a:cubicBezTo>
                    <a:pt x="1319" y="205"/>
                    <a:pt x="1076" y="1153"/>
                    <a:pt x="840" y="1232"/>
                  </a:cubicBezTo>
                  <a:cubicBezTo>
                    <a:pt x="604" y="1311"/>
                    <a:pt x="175" y="630"/>
                    <a:pt x="0" y="472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18" name="Freeform 50"/>
            <p:cNvSpPr>
              <a:spLocks/>
            </p:cNvSpPr>
            <p:nvPr/>
          </p:nvSpPr>
          <p:spPr bwMode="auto">
            <a:xfrm>
              <a:off x="2880" y="890"/>
              <a:ext cx="2440" cy="1675"/>
            </a:xfrm>
            <a:custGeom>
              <a:avLst/>
              <a:gdLst>
                <a:gd name="T0" fmla="*/ 0 w 2440"/>
                <a:gd name="T1" fmla="*/ 760 h 1675"/>
                <a:gd name="T2" fmla="*/ 272 w 2440"/>
                <a:gd name="T3" fmla="*/ 1078 h 1675"/>
                <a:gd name="T4" fmla="*/ 688 w 2440"/>
                <a:gd name="T5" fmla="*/ 99 h 1675"/>
                <a:gd name="T6" fmla="*/ 2440 w 2440"/>
                <a:gd name="T7" fmla="*/ 1675 h 167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0"/>
                <a:gd name="T13" fmla="*/ 0 h 1675"/>
                <a:gd name="T14" fmla="*/ 2440 w 2440"/>
                <a:gd name="T15" fmla="*/ 1675 h 167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0" h="1675">
                  <a:moveTo>
                    <a:pt x="0" y="760"/>
                  </a:moveTo>
                  <a:cubicBezTo>
                    <a:pt x="79" y="938"/>
                    <a:pt x="157" y="1188"/>
                    <a:pt x="272" y="1078"/>
                  </a:cubicBezTo>
                  <a:cubicBezTo>
                    <a:pt x="387" y="968"/>
                    <a:pt x="327" y="0"/>
                    <a:pt x="688" y="99"/>
                  </a:cubicBezTo>
                  <a:cubicBezTo>
                    <a:pt x="1049" y="198"/>
                    <a:pt x="2075" y="1347"/>
                    <a:pt x="2440" y="1675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58776" name="Object 5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1903956105"/>
              </p:ext>
            </p:extLst>
          </p:nvPr>
        </p:nvGraphicFramePr>
        <p:xfrm>
          <a:off x="468313" y="1778794"/>
          <a:ext cx="1748463" cy="712787"/>
        </p:xfrm>
        <a:graphic>
          <a:graphicData uri="http://schemas.openxmlformats.org/presentationml/2006/ole">
            <p:oleObj spid="_x0000_s17494" name="Формула" r:id="rId5" imgW="1028160" imgH="406440" progId="Equation.3">
              <p:embed/>
            </p:oleObj>
          </a:graphicData>
        </a:graphic>
      </p:graphicFrame>
      <p:sp>
        <p:nvSpPr>
          <p:cNvPr id="2" name="Стрелка влево 1">
            <a:hlinkClick r:id="rId6" action="ppaction://hlinksldjump"/>
          </p:cNvPr>
          <p:cNvSpPr/>
          <p:nvPr/>
        </p:nvSpPr>
        <p:spPr>
          <a:xfrm>
            <a:off x="709139" y="5731557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8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8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250825" y="-26988"/>
            <a:ext cx="8893175" cy="6562726"/>
            <a:chOff x="158" y="0"/>
            <a:chExt cx="5602" cy="4134"/>
          </a:xfrm>
        </p:grpSpPr>
        <p:grpSp>
          <p:nvGrpSpPr>
            <p:cNvPr id="18449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18461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18464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18484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18486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8487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88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18485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/>
                      <a:t>0</a:t>
                    </a:r>
                  </a:p>
                </p:txBody>
              </p:sp>
            </p:grpSp>
            <p:grpSp>
              <p:nvGrpSpPr>
                <p:cNvPr id="18465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18466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8476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7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8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9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80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81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82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83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18467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8468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69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2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847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18462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х</a:t>
                </a:r>
              </a:p>
            </p:txBody>
          </p:sp>
          <p:sp>
            <p:nvSpPr>
              <p:cNvPr id="18463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у</a:t>
                </a:r>
              </a:p>
            </p:txBody>
          </p:sp>
        </p:grpSp>
        <p:sp>
          <p:nvSpPr>
            <p:cNvPr id="18450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1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2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3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4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5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6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7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8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59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60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333375"/>
            <a:ext cx="3970337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→│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(│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│)│ </a:t>
            </a:r>
          </a:p>
        </p:txBody>
      </p:sp>
      <p:graphicFrame>
        <p:nvGraphicFramePr>
          <p:cNvPr id="159802" name="Object 58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2088576767"/>
              </p:ext>
            </p:extLst>
          </p:nvPr>
        </p:nvGraphicFramePr>
        <p:xfrm>
          <a:off x="5119688" y="4290219"/>
          <a:ext cx="1938537" cy="674687"/>
        </p:xfrm>
        <a:graphic>
          <a:graphicData uri="http://schemas.openxmlformats.org/presentationml/2006/ole">
            <p:oleObj spid="_x0000_s18521" name="Формула" r:id="rId4" imgW="964800" imgH="330120" progId="Equation.3">
              <p:embed/>
            </p:oleObj>
          </a:graphicData>
        </a:graphic>
      </p:graphicFrame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1476375" y="1628775"/>
            <a:ext cx="6181725" cy="1970088"/>
            <a:chOff x="930" y="1064"/>
            <a:chExt cx="3894" cy="1241"/>
          </a:xfrm>
        </p:grpSpPr>
        <p:grpSp>
          <p:nvGrpSpPr>
            <p:cNvPr id="18443" name="Group 55"/>
            <p:cNvGrpSpPr>
              <a:grpSpLocks/>
            </p:cNvGrpSpPr>
            <p:nvPr/>
          </p:nvGrpSpPr>
          <p:grpSpPr bwMode="auto">
            <a:xfrm>
              <a:off x="2925" y="1064"/>
              <a:ext cx="1899" cy="1234"/>
              <a:chOff x="2925" y="1064"/>
              <a:chExt cx="1899" cy="1234"/>
            </a:xfrm>
          </p:grpSpPr>
          <p:sp>
            <p:nvSpPr>
              <p:cNvPr id="18447" name="Freeform 46"/>
              <p:cNvSpPr>
                <a:spLocks/>
              </p:cNvSpPr>
              <p:nvPr/>
            </p:nvSpPr>
            <p:spPr bwMode="auto">
              <a:xfrm>
                <a:off x="3207" y="1064"/>
                <a:ext cx="1617" cy="1234"/>
              </a:xfrm>
              <a:custGeom>
                <a:avLst/>
                <a:gdLst>
                  <a:gd name="T0" fmla="*/ 0 w 1617"/>
                  <a:gd name="T1" fmla="*/ 1234 h 1234"/>
                  <a:gd name="T2" fmla="*/ 481 w 1617"/>
                  <a:gd name="T3" fmla="*/ 904 h 1234"/>
                  <a:gd name="T4" fmla="*/ 1265 w 1617"/>
                  <a:gd name="T5" fmla="*/ 696 h 1234"/>
                  <a:gd name="T6" fmla="*/ 1617 w 1617"/>
                  <a:gd name="T7" fmla="*/ 0 h 12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17"/>
                  <a:gd name="T13" fmla="*/ 0 h 1234"/>
                  <a:gd name="T14" fmla="*/ 1617 w 1617"/>
                  <a:gd name="T15" fmla="*/ 1234 h 12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17" h="1234">
                    <a:moveTo>
                      <a:pt x="0" y="1234"/>
                    </a:moveTo>
                    <a:cubicBezTo>
                      <a:pt x="80" y="1180"/>
                      <a:pt x="270" y="994"/>
                      <a:pt x="481" y="904"/>
                    </a:cubicBezTo>
                    <a:cubicBezTo>
                      <a:pt x="692" y="814"/>
                      <a:pt x="1076" y="847"/>
                      <a:pt x="1265" y="696"/>
                    </a:cubicBezTo>
                    <a:cubicBezTo>
                      <a:pt x="1454" y="545"/>
                      <a:pt x="1544" y="145"/>
                      <a:pt x="1617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8" name="Freeform 48"/>
              <p:cNvSpPr>
                <a:spLocks/>
              </p:cNvSpPr>
              <p:nvPr/>
            </p:nvSpPr>
            <p:spPr bwMode="auto">
              <a:xfrm flipV="1">
                <a:off x="2925" y="1434"/>
                <a:ext cx="300" cy="862"/>
              </a:xfrm>
              <a:custGeom>
                <a:avLst/>
                <a:gdLst>
                  <a:gd name="T0" fmla="*/ 300 w 300"/>
                  <a:gd name="T1" fmla="*/ 0 h 833"/>
                  <a:gd name="T2" fmla="*/ 116 w 300"/>
                  <a:gd name="T3" fmla="*/ 405 h 833"/>
                  <a:gd name="T4" fmla="*/ 0 w 300"/>
                  <a:gd name="T5" fmla="*/ 955 h 833"/>
                  <a:gd name="T6" fmla="*/ 0 60000 65536"/>
                  <a:gd name="T7" fmla="*/ 0 60000 65536"/>
                  <a:gd name="T8" fmla="*/ 0 60000 65536"/>
                  <a:gd name="T9" fmla="*/ 0 w 300"/>
                  <a:gd name="T10" fmla="*/ 0 h 833"/>
                  <a:gd name="T11" fmla="*/ 300 w 300"/>
                  <a:gd name="T12" fmla="*/ 833 h 8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0" h="833">
                    <a:moveTo>
                      <a:pt x="300" y="0"/>
                    </a:moveTo>
                    <a:cubicBezTo>
                      <a:pt x="269" y="59"/>
                      <a:pt x="166" y="214"/>
                      <a:pt x="116" y="353"/>
                    </a:cubicBezTo>
                    <a:cubicBezTo>
                      <a:pt x="66" y="492"/>
                      <a:pt x="24" y="733"/>
                      <a:pt x="0" y="833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8444" name="Group 50"/>
            <p:cNvGrpSpPr>
              <a:grpSpLocks/>
            </p:cNvGrpSpPr>
            <p:nvPr/>
          </p:nvGrpSpPr>
          <p:grpSpPr bwMode="auto">
            <a:xfrm flipH="1">
              <a:off x="930" y="1071"/>
              <a:ext cx="1904" cy="1234"/>
              <a:chOff x="2925" y="1064"/>
              <a:chExt cx="1899" cy="1234"/>
            </a:xfrm>
          </p:grpSpPr>
          <p:sp>
            <p:nvSpPr>
              <p:cNvPr id="18445" name="Freeform 51"/>
              <p:cNvSpPr>
                <a:spLocks/>
              </p:cNvSpPr>
              <p:nvPr/>
            </p:nvSpPr>
            <p:spPr bwMode="auto">
              <a:xfrm>
                <a:off x="3207" y="1064"/>
                <a:ext cx="1617" cy="1234"/>
              </a:xfrm>
              <a:custGeom>
                <a:avLst/>
                <a:gdLst>
                  <a:gd name="T0" fmla="*/ 0 w 1617"/>
                  <a:gd name="T1" fmla="*/ 1234 h 1234"/>
                  <a:gd name="T2" fmla="*/ 481 w 1617"/>
                  <a:gd name="T3" fmla="*/ 904 h 1234"/>
                  <a:gd name="T4" fmla="*/ 1265 w 1617"/>
                  <a:gd name="T5" fmla="*/ 696 h 1234"/>
                  <a:gd name="T6" fmla="*/ 1617 w 1617"/>
                  <a:gd name="T7" fmla="*/ 0 h 123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617"/>
                  <a:gd name="T13" fmla="*/ 0 h 1234"/>
                  <a:gd name="T14" fmla="*/ 1617 w 1617"/>
                  <a:gd name="T15" fmla="*/ 1234 h 123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617" h="1234">
                    <a:moveTo>
                      <a:pt x="0" y="1234"/>
                    </a:moveTo>
                    <a:cubicBezTo>
                      <a:pt x="80" y="1180"/>
                      <a:pt x="270" y="994"/>
                      <a:pt x="481" y="904"/>
                    </a:cubicBezTo>
                    <a:cubicBezTo>
                      <a:pt x="692" y="814"/>
                      <a:pt x="1076" y="847"/>
                      <a:pt x="1265" y="696"/>
                    </a:cubicBezTo>
                    <a:cubicBezTo>
                      <a:pt x="1454" y="545"/>
                      <a:pt x="1544" y="145"/>
                      <a:pt x="1617" y="0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446" name="Freeform 52"/>
              <p:cNvSpPr>
                <a:spLocks/>
              </p:cNvSpPr>
              <p:nvPr/>
            </p:nvSpPr>
            <p:spPr bwMode="auto">
              <a:xfrm flipV="1">
                <a:off x="2925" y="1434"/>
                <a:ext cx="300" cy="862"/>
              </a:xfrm>
              <a:custGeom>
                <a:avLst/>
                <a:gdLst>
                  <a:gd name="T0" fmla="*/ 300 w 300"/>
                  <a:gd name="T1" fmla="*/ 0 h 833"/>
                  <a:gd name="T2" fmla="*/ 116 w 300"/>
                  <a:gd name="T3" fmla="*/ 405 h 833"/>
                  <a:gd name="T4" fmla="*/ 0 w 300"/>
                  <a:gd name="T5" fmla="*/ 955 h 833"/>
                  <a:gd name="T6" fmla="*/ 0 60000 65536"/>
                  <a:gd name="T7" fmla="*/ 0 60000 65536"/>
                  <a:gd name="T8" fmla="*/ 0 60000 65536"/>
                  <a:gd name="T9" fmla="*/ 0 w 300"/>
                  <a:gd name="T10" fmla="*/ 0 h 833"/>
                  <a:gd name="T11" fmla="*/ 300 w 300"/>
                  <a:gd name="T12" fmla="*/ 833 h 83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0" h="833">
                    <a:moveTo>
                      <a:pt x="300" y="0"/>
                    </a:moveTo>
                    <a:cubicBezTo>
                      <a:pt x="269" y="59"/>
                      <a:pt x="166" y="214"/>
                      <a:pt x="116" y="353"/>
                    </a:cubicBezTo>
                    <a:cubicBezTo>
                      <a:pt x="66" y="492"/>
                      <a:pt x="24" y="733"/>
                      <a:pt x="0" y="833"/>
                    </a:cubicBezTo>
                  </a:path>
                </a:pathLst>
              </a:custGeom>
              <a:noFill/>
              <a:ln w="38100" cmpd="sng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3" name="Group 57"/>
          <p:cNvGrpSpPr>
            <a:grpSpLocks/>
          </p:cNvGrpSpPr>
          <p:nvPr/>
        </p:nvGrpSpPr>
        <p:grpSpPr bwMode="auto">
          <a:xfrm>
            <a:off x="4643438" y="1628775"/>
            <a:ext cx="3000375" cy="3267075"/>
            <a:chOff x="2925" y="1026"/>
            <a:chExt cx="1890" cy="2058"/>
          </a:xfrm>
        </p:grpSpPr>
        <p:sp>
          <p:nvSpPr>
            <p:cNvPr id="18441" name="Freeform 47"/>
            <p:cNvSpPr>
              <a:spLocks/>
            </p:cNvSpPr>
            <p:nvPr/>
          </p:nvSpPr>
          <p:spPr bwMode="auto">
            <a:xfrm>
              <a:off x="2925" y="2272"/>
              <a:ext cx="279" cy="812"/>
            </a:xfrm>
            <a:custGeom>
              <a:avLst/>
              <a:gdLst>
                <a:gd name="T0" fmla="*/ 279 w 279"/>
                <a:gd name="T1" fmla="*/ 0 h 812"/>
                <a:gd name="T2" fmla="*/ 116 w 279"/>
                <a:gd name="T3" fmla="*/ 332 h 812"/>
                <a:gd name="T4" fmla="*/ 0 w 279"/>
                <a:gd name="T5" fmla="*/ 812 h 812"/>
                <a:gd name="T6" fmla="*/ 0 60000 65536"/>
                <a:gd name="T7" fmla="*/ 0 60000 65536"/>
                <a:gd name="T8" fmla="*/ 0 60000 65536"/>
                <a:gd name="T9" fmla="*/ 0 w 279"/>
                <a:gd name="T10" fmla="*/ 0 h 812"/>
                <a:gd name="T11" fmla="*/ 279 w 279"/>
                <a:gd name="T12" fmla="*/ 812 h 8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9" h="812">
                  <a:moveTo>
                    <a:pt x="279" y="0"/>
                  </a:moveTo>
                  <a:cubicBezTo>
                    <a:pt x="253" y="55"/>
                    <a:pt x="163" y="197"/>
                    <a:pt x="116" y="332"/>
                  </a:cubicBezTo>
                  <a:cubicBezTo>
                    <a:pt x="69" y="467"/>
                    <a:pt x="24" y="712"/>
                    <a:pt x="0" y="812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442" name="Freeform 53"/>
            <p:cNvSpPr>
              <a:spLocks/>
            </p:cNvSpPr>
            <p:nvPr/>
          </p:nvSpPr>
          <p:spPr bwMode="auto">
            <a:xfrm>
              <a:off x="3196" y="1026"/>
              <a:ext cx="1619" cy="1254"/>
            </a:xfrm>
            <a:custGeom>
              <a:avLst/>
              <a:gdLst>
                <a:gd name="T0" fmla="*/ 0 w 1619"/>
                <a:gd name="T1" fmla="*/ 1254 h 1254"/>
                <a:gd name="T2" fmla="*/ 483 w 1619"/>
                <a:gd name="T3" fmla="*/ 904 h 1254"/>
                <a:gd name="T4" fmla="*/ 1267 w 1619"/>
                <a:gd name="T5" fmla="*/ 696 h 1254"/>
                <a:gd name="T6" fmla="*/ 1619 w 1619"/>
                <a:gd name="T7" fmla="*/ 0 h 125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19"/>
                <a:gd name="T13" fmla="*/ 0 h 1254"/>
                <a:gd name="T14" fmla="*/ 1619 w 1619"/>
                <a:gd name="T15" fmla="*/ 1254 h 125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19" h="1254">
                  <a:moveTo>
                    <a:pt x="0" y="1254"/>
                  </a:moveTo>
                  <a:cubicBezTo>
                    <a:pt x="80" y="1195"/>
                    <a:pt x="272" y="997"/>
                    <a:pt x="483" y="904"/>
                  </a:cubicBezTo>
                  <a:cubicBezTo>
                    <a:pt x="694" y="811"/>
                    <a:pt x="1078" y="847"/>
                    <a:pt x="1267" y="696"/>
                  </a:cubicBezTo>
                  <a:cubicBezTo>
                    <a:pt x="1456" y="545"/>
                    <a:pt x="1546" y="145"/>
                    <a:pt x="1619" y="0"/>
                  </a:cubicBezTo>
                </a:path>
              </a:pathLst>
            </a:custGeom>
            <a:noFill/>
            <a:ln w="19050" cap="flat" cmpd="sng">
              <a:solidFill>
                <a:srgbClr val="0000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59804" name="Object 6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428283608"/>
              </p:ext>
            </p:extLst>
          </p:nvPr>
        </p:nvGraphicFramePr>
        <p:xfrm>
          <a:off x="2120363" y="1736576"/>
          <a:ext cx="1929758" cy="743248"/>
        </p:xfrm>
        <a:graphic>
          <a:graphicData uri="http://schemas.openxmlformats.org/presentationml/2006/ole">
            <p:oleObj spid="_x0000_s18522" name="Формула" r:id="rId5" imgW="1091520" imgH="406440" progId="Equation.3">
              <p:embed/>
            </p:oleObj>
          </a:graphicData>
        </a:graphic>
      </p:graphicFrame>
      <p:sp>
        <p:nvSpPr>
          <p:cNvPr id="2" name="Стрелка влево 1">
            <a:hlinkClick r:id="rId6" action="ppaction://hlinksldjump"/>
          </p:cNvPr>
          <p:cNvSpPr/>
          <p:nvPr/>
        </p:nvSpPr>
        <p:spPr>
          <a:xfrm>
            <a:off x="906503" y="566825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9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9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692696"/>
            <a:ext cx="8229600" cy="1143000"/>
          </a:xfrm>
        </p:spPr>
        <p:txBody>
          <a:bodyPr>
            <a:normAutofit fontScale="90000"/>
          </a:bodyPr>
          <a:lstStyle/>
          <a:p>
            <a:pPr marL="838200" indent="-838200" algn="ctr" eaLnBrk="1" hangingPunct="1">
              <a:defRPr/>
            </a:pPr>
            <a:r>
              <a:rPr lang="ru-RU" sz="2400" dirty="0" smtClean="0">
                <a:latin typeface="Arial Black" pitchFamily="34" charset="0"/>
              </a:rPr>
              <a:t> </a:t>
            </a:r>
            <a:br>
              <a:rPr lang="ru-RU" sz="2400" dirty="0" smtClean="0">
                <a:latin typeface="Arial Black" pitchFamily="34" charset="0"/>
              </a:rPr>
            </a:br>
            <a: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Несколько последовательных преобразований графика функции</a:t>
            </a:r>
            <a:br>
              <a:rPr lang="ru-RU" sz="31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endParaRPr lang="ru-RU" sz="1600" smtClean="0">
              <a:solidFill>
                <a:srgbClr val="990000"/>
              </a:solidFill>
              <a:latin typeface="Arial Black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ru-RU" sz="1600" smtClean="0">
              <a:solidFill>
                <a:srgbClr val="990000"/>
              </a:solidFill>
              <a:latin typeface="Arial Black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ru-RU" sz="1600" smtClean="0">
              <a:solidFill>
                <a:srgbClr val="990000"/>
              </a:solidFill>
              <a:latin typeface="Arial Black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en-US" sz="1600" smtClean="0">
              <a:solidFill>
                <a:srgbClr val="990000"/>
              </a:solidFill>
              <a:latin typeface="Arial Black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ru-RU" sz="1600" smtClean="0">
              <a:solidFill>
                <a:srgbClr val="990000"/>
              </a:solidFill>
              <a:latin typeface="Arial Black" pitchFamily="34" charset="0"/>
            </a:endParaRPr>
          </a:p>
          <a:p>
            <a:pPr marL="609600" indent="-609600" eaLnBrk="1" hangingPunct="1">
              <a:buFontTx/>
              <a:buAutoNum type="arabicPeriod"/>
            </a:pPr>
            <a:endParaRPr lang="ru-RU" sz="1600" smtClean="0">
              <a:latin typeface="Arial Black" pitchFamily="34" charset="0"/>
            </a:endParaRPr>
          </a:p>
        </p:txBody>
      </p:sp>
      <p:graphicFrame>
        <p:nvGraphicFramePr>
          <p:cNvPr id="160776" name="Object 8">
            <a:hlinkClick r:id="rId3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12251717"/>
              </p:ext>
            </p:extLst>
          </p:nvPr>
        </p:nvGraphicFramePr>
        <p:xfrm>
          <a:off x="2627784" y="2060848"/>
          <a:ext cx="3960812" cy="863600"/>
        </p:xfrm>
        <a:graphic>
          <a:graphicData uri="http://schemas.openxmlformats.org/presentationml/2006/ole">
            <p:oleObj spid="_x0000_s19480" name="Формула" r:id="rId4" imgW="1066680" imgH="279360" progId="Equation.3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0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0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7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→ 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(│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│) →│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(│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│)│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pPr marL="355600" indent="-355600" eaLnBrk="1" hangingPunct="1">
              <a:spcBef>
                <a:spcPct val="35000"/>
              </a:spcBef>
              <a:spcAft>
                <a:spcPct val="35000"/>
              </a:spcAft>
              <a:buFontTx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f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(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x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) = x²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– 6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x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+ 8 = (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x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– 3)²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–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  <a:p>
            <a:pPr marL="355600" indent="-355600" eaLnBrk="1" hangingPunct="1">
              <a:spcBef>
                <a:spcPct val="35000"/>
              </a:spcBef>
              <a:spcAft>
                <a:spcPct val="35000"/>
              </a:spcAft>
              <a:buFontTx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f(│x│) = (│x│– 3)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² –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  <a:hlinkClick r:id="rId2" action="ppaction://hlinksldjump"/>
            </a:endParaRPr>
          </a:p>
          <a:p>
            <a:pPr marL="355600" indent="-355600" eaLnBrk="1" hangingPunct="1">
              <a:spcBef>
                <a:spcPct val="35000"/>
              </a:spcBef>
              <a:spcAft>
                <a:spcPct val="35000"/>
              </a:spcAft>
              <a:buFontTx/>
              <a:buAutoNum type="arabicPeriod"/>
            </a:pP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│f(│x│)│=│(│x│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–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3)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² –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1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│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5600" indent="-355600" eaLnBrk="1" hangingPunct="1"/>
            <a:endParaRPr lang="ru-RU" sz="1600" dirty="0" smtClean="0">
              <a:solidFill>
                <a:srgbClr val="990000"/>
              </a:solidFill>
              <a:latin typeface="Arial Black" pitchFamily="34" charset="0"/>
            </a:endParaRPr>
          </a:p>
        </p:txBody>
      </p:sp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3213100" y="324643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just"/>
            <a:endParaRPr lang="en-US"/>
          </a:p>
        </p:txBody>
      </p:sp>
      <p:sp>
        <p:nvSpPr>
          <p:cNvPr id="2" name="Стрелка вправо 1">
            <a:hlinkClick r:id="rId3" action="ppaction://hlinksldjump"/>
          </p:cNvPr>
          <p:cNvSpPr/>
          <p:nvPr/>
        </p:nvSpPr>
        <p:spPr>
          <a:xfrm>
            <a:off x="6804248" y="5032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8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0" grpId="0"/>
      <p:bldP spid="4505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4"/>
          <p:cNvGrpSpPr>
            <a:grpSpLocks/>
          </p:cNvGrpSpPr>
          <p:nvPr/>
        </p:nvGrpSpPr>
        <p:grpSpPr bwMode="auto">
          <a:xfrm>
            <a:off x="250825" y="0"/>
            <a:ext cx="8893175" cy="6562725"/>
            <a:chOff x="158" y="0"/>
            <a:chExt cx="5602" cy="4134"/>
          </a:xfrm>
        </p:grpSpPr>
        <p:grpSp>
          <p:nvGrpSpPr>
            <p:cNvPr id="20524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20536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20539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20559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20561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0562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63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0560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/>
                      <a:t>0</a:t>
                    </a:r>
                  </a:p>
                </p:txBody>
              </p:sp>
            </p:grpSp>
            <p:grpSp>
              <p:nvGrpSpPr>
                <p:cNvPr id="20540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20541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0551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52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53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54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55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56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57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58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0542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0543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44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45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46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47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48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49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0550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20537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х</a:t>
                </a:r>
              </a:p>
            </p:txBody>
          </p:sp>
          <p:sp>
            <p:nvSpPr>
              <p:cNvPr id="20538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у</a:t>
                </a:r>
              </a:p>
            </p:txBody>
          </p:sp>
        </p:grpSp>
        <p:sp>
          <p:nvSpPr>
            <p:cNvPr id="20525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6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7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8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9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0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1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2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3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4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35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62818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598070" y="4248150"/>
            <a:ext cx="5114130" cy="45085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en-US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² – 6</a:t>
            </a:r>
            <a:r>
              <a:rPr lang="en-US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+ 8 = (</a:t>
            </a:r>
            <a:r>
              <a:rPr lang="en-US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3)² </a:t>
            </a:r>
            <a:r>
              <a:rPr lang="en-US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graphicFrame>
        <p:nvGraphicFramePr>
          <p:cNvPr id="162868" name="Object 52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660100032"/>
              </p:ext>
            </p:extLst>
          </p:nvPr>
        </p:nvGraphicFramePr>
        <p:xfrm>
          <a:off x="6501457" y="2772729"/>
          <a:ext cx="2408719" cy="594519"/>
        </p:xfrm>
        <a:graphic>
          <a:graphicData uri="http://schemas.openxmlformats.org/presentationml/2006/ole">
            <p:oleObj spid="_x0000_s20612" name="Формула" r:id="rId4" imgW="1536120" imgH="368280" progId="Equation.3">
              <p:embed/>
            </p:oleObj>
          </a:graphicData>
        </a:graphic>
      </p:graphicFrame>
      <p:graphicFrame>
        <p:nvGraphicFramePr>
          <p:cNvPr id="163039" name="Object 22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1902185457"/>
              </p:ext>
            </p:extLst>
          </p:nvPr>
        </p:nvGraphicFramePr>
        <p:xfrm>
          <a:off x="179423" y="2708275"/>
          <a:ext cx="2303427" cy="685006"/>
        </p:xfrm>
        <a:graphic>
          <a:graphicData uri="http://schemas.openxmlformats.org/presentationml/2006/ole">
            <p:oleObj spid="_x0000_s20613" name="Формула" r:id="rId5" imgW="1548720" imgH="457200" progId="Equation.3">
              <p:embed/>
            </p:oleObj>
          </a:graphicData>
        </a:graphic>
      </p:graphicFrame>
      <p:sp>
        <p:nvSpPr>
          <p:cNvPr id="20487" name="Text Box 113"/>
          <p:cNvSpPr txBox="1">
            <a:spLocks noChangeArrowheads="1"/>
          </p:cNvSpPr>
          <p:nvPr/>
        </p:nvSpPr>
        <p:spPr bwMode="auto">
          <a:xfrm>
            <a:off x="4859338" y="3644900"/>
            <a:ext cx="4333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sz="2000" b="1" i="1"/>
          </a:p>
        </p:txBody>
      </p:sp>
      <p:grpSp>
        <p:nvGrpSpPr>
          <p:cNvPr id="10" name="Group 122"/>
          <p:cNvGrpSpPr>
            <a:grpSpLocks/>
          </p:cNvGrpSpPr>
          <p:nvPr/>
        </p:nvGrpSpPr>
        <p:grpSpPr bwMode="auto">
          <a:xfrm>
            <a:off x="4859338" y="981075"/>
            <a:ext cx="2103437" cy="3165475"/>
            <a:chOff x="3061" y="618"/>
            <a:chExt cx="1325" cy="1994"/>
          </a:xfrm>
        </p:grpSpPr>
        <p:sp>
          <p:nvSpPr>
            <p:cNvPr id="20522" name="Freeform 120"/>
            <p:cNvSpPr>
              <a:spLocks/>
            </p:cNvSpPr>
            <p:nvPr/>
          </p:nvSpPr>
          <p:spPr bwMode="auto">
            <a:xfrm>
              <a:off x="3061" y="618"/>
              <a:ext cx="671" cy="1994"/>
            </a:xfrm>
            <a:custGeom>
              <a:avLst/>
              <a:gdLst>
                <a:gd name="T0" fmla="*/ 671 w 671"/>
                <a:gd name="T1" fmla="*/ 1994 h 1994"/>
                <a:gd name="T2" fmla="*/ 479 w 671"/>
                <a:gd name="T3" fmla="*/ 1944 h 1994"/>
                <a:gd name="T4" fmla="*/ 367 w 671"/>
                <a:gd name="T5" fmla="*/ 1696 h 1994"/>
                <a:gd name="T6" fmla="*/ 109 w 671"/>
                <a:gd name="T7" fmla="*/ 656 h 1994"/>
                <a:gd name="T8" fmla="*/ 0 w 671"/>
                <a:gd name="T9" fmla="*/ 0 h 1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1"/>
                <a:gd name="T16" fmla="*/ 0 h 1994"/>
                <a:gd name="T17" fmla="*/ 671 w 671"/>
                <a:gd name="T18" fmla="*/ 1994 h 19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1" h="1994">
                  <a:moveTo>
                    <a:pt x="671" y="1994"/>
                  </a:moveTo>
                  <a:cubicBezTo>
                    <a:pt x="639" y="1985"/>
                    <a:pt x="530" y="1994"/>
                    <a:pt x="479" y="1944"/>
                  </a:cubicBezTo>
                  <a:cubicBezTo>
                    <a:pt x="428" y="1894"/>
                    <a:pt x="429" y="1911"/>
                    <a:pt x="367" y="1696"/>
                  </a:cubicBezTo>
                  <a:cubicBezTo>
                    <a:pt x="305" y="1481"/>
                    <a:pt x="169" y="939"/>
                    <a:pt x="109" y="656"/>
                  </a:cubicBezTo>
                  <a:cubicBezTo>
                    <a:pt x="48" y="373"/>
                    <a:pt x="22" y="137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3" name="Freeform 121"/>
            <p:cNvSpPr>
              <a:spLocks/>
            </p:cNvSpPr>
            <p:nvPr/>
          </p:nvSpPr>
          <p:spPr bwMode="auto">
            <a:xfrm flipH="1">
              <a:off x="3696" y="618"/>
              <a:ext cx="690" cy="1994"/>
            </a:xfrm>
            <a:custGeom>
              <a:avLst/>
              <a:gdLst>
                <a:gd name="T0" fmla="*/ 751 w 671"/>
                <a:gd name="T1" fmla="*/ 1994 h 1994"/>
                <a:gd name="T2" fmla="*/ 536 w 671"/>
                <a:gd name="T3" fmla="*/ 1944 h 1994"/>
                <a:gd name="T4" fmla="*/ 410 w 671"/>
                <a:gd name="T5" fmla="*/ 1696 h 1994"/>
                <a:gd name="T6" fmla="*/ 121 w 671"/>
                <a:gd name="T7" fmla="*/ 656 h 1994"/>
                <a:gd name="T8" fmla="*/ 0 w 671"/>
                <a:gd name="T9" fmla="*/ 0 h 1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1"/>
                <a:gd name="T16" fmla="*/ 0 h 1994"/>
                <a:gd name="T17" fmla="*/ 671 w 671"/>
                <a:gd name="T18" fmla="*/ 1994 h 19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1" h="1994">
                  <a:moveTo>
                    <a:pt x="671" y="1994"/>
                  </a:moveTo>
                  <a:cubicBezTo>
                    <a:pt x="639" y="1985"/>
                    <a:pt x="530" y="1994"/>
                    <a:pt x="479" y="1944"/>
                  </a:cubicBezTo>
                  <a:cubicBezTo>
                    <a:pt x="428" y="1894"/>
                    <a:pt x="429" y="1911"/>
                    <a:pt x="367" y="1696"/>
                  </a:cubicBezTo>
                  <a:cubicBezTo>
                    <a:pt x="305" y="1481"/>
                    <a:pt x="169" y="939"/>
                    <a:pt x="109" y="656"/>
                  </a:cubicBezTo>
                  <a:cubicBezTo>
                    <a:pt x="48" y="373"/>
                    <a:pt x="22" y="137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124"/>
          <p:cNvGrpSpPr>
            <a:grpSpLocks/>
          </p:cNvGrpSpPr>
          <p:nvPr/>
        </p:nvGrpSpPr>
        <p:grpSpPr bwMode="auto">
          <a:xfrm>
            <a:off x="4859338" y="981075"/>
            <a:ext cx="2103437" cy="3165475"/>
            <a:chOff x="3061" y="618"/>
            <a:chExt cx="1325" cy="1994"/>
          </a:xfrm>
        </p:grpSpPr>
        <p:sp>
          <p:nvSpPr>
            <p:cNvPr id="20520" name="Freeform 125"/>
            <p:cNvSpPr>
              <a:spLocks/>
            </p:cNvSpPr>
            <p:nvPr/>
          </p:nvSpPr>
          <p:spPr bwMode="auto">
            <a:xfrm>
              <a:off x="3061" y="618"/>
              <a:ext cx="671" cy="1994"/>
            </a:xfrm>
            <a:custGeom>
              <a:avLst/>
              <a:gdLst>
                <a:gd name="T0" fmla="*/ 671 w 671"/>
                <a:gd name="T1" fmla="*/ 1994 h 1994"/>
                <a:gd name="T2" fmla="*/ 479 w 671"/>
                <a:gd name="T3" fmla="*/ 1944 h 1994"/>
                <a:gd name="T4" fmla="*/ 367 w 671"/>
                <a:gd name="T5" fmla="*/ 1696 h 1994"/>
                <a:gd name="T6" fmla="*/ 109 w 671"/>
                <a:gd name="T7" fmla="*/ 656 h 1994"/>
                <a:gd name="T8" fmla="*/ 0 w 671"/>
                <a:gd name="T9" fmla="*/ 0 h 1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1"/>
                <a:gd name="T16" fmla="*/ 0 h 1994"/>
                <a:gd name="T17" fmla="*/ 671 w 671"/>
                <a:gd name="T18" fmla="*/ 1994 h 19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1" h="1994">
                  <a:moveTo>
                    <a:pt x="671" y="1994"/>
                  </a:moveTo>
                  <a:cubicBezTo>
                    <a:pt x="639" y="1985"/>
                    <a:pt x="530" y="1994"/>
                    <a:pt x="479" y="1944"/>
                  </a:cubicBezTo>
                  <a:cubicBezTo>
                    <a:pt x="428" y="1894"/>
                    <a:pt x="429" y="1911"/>
                    <a:pt x="367" y="1696"/>
                  </a:cubicBezTo>
                  <a:cubicBezTo>
                    <a:pt x="305" y="1481"/>
                    <a:pt x="169" y="939"/>
                    <a:pt x="109" y="656"/>
                  </a:cubicBezTo>
                  <a:cubicBezTo>
                    <a:pt x="48" y="373"/>
                    <a:pt x="22" y="137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21" name="Freeform 126"/>
            <p:cNvSpPr>
              <a:spLocks/>
            </p:cNvSpPr>
            <p:nvPr/>
          </p:nvSpPr>
          <p:spPr bwMode="auto">
            <a:xfrm flipH="1">
              <a:off x="3696" y="618"/>
              <a:ext cx="690" cy="1994"/>
            </a:xfrm>
            <a:custGeom>
              <a:avLst/>
              <a:gdLst>
                <a:gd name="T0" fmla="*/ 751 w 671"/>
                <a:gd name="T1" fmla="*/ 1994 h 1994"/>
                <a:gd name="T2" fmla="*/ 536 w 671"/>
                <a:gd name="T3" fmla="*/ 1944 h 1994"/>
                <a:gd name="T4" fmla="*/ 410 w 671"/>
                <a:gd name="T5" fmla="*/ 1696 h 1994"/>
                <a:gd name="T6" fmla="*/ 121 w 671"/>
                <a:gd name="T7" fmla="*/ 656 h 1994"/>
                <a:gd name="T8" fmla="*/ 0 w 671"/>
                <a:gd name="T9" fmla="*/ 0 h 1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1"/>
                <a:gd name="T16" fmla="*/ 0 h 1994"/>
                <a:gd name="T17" fmla="*/ 671 w 671"/>
                <a:gd name="T18" fmla="*/ 1994 h 19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1" h="1994">
                  <a:moveTo>
                    <a:pt x="671" y="1994"/>
                  </a:moveTo>
                  <a:cubicBezTo>
                    <a:pt x="639" y="1985"/>
                    <a:pt x="530" y="1994"/>
                    <a:pt x="479" y="1944"/>
                  </a:cubicBezTo>
                  <a:cubicBezTo>
                    <a:pt x="428" y="1894"/>
                    <a:pt x="429" y="1911"/>
                    <a:pt x="367" y="1696"/>
                  </a:cubicBezTo>
                  <a:cubicBezTo>
                    <a:pt x="305" y="1481"/>
                    <a:pt x="169" y="939"/>
                    <a:pt x="109" y="656"/>
                  </a:cubicBezTo>
                  <a:cubicBezTo>
                    <a:pt x="48" y="373"/>
                    <a:pt x="22" y="137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2" name="Group 127"/>
          <p:cNvGrpSpPr>
            <a:grpSpLocks/>
          </p:cNvGrpSpPr>
          <p:nvPr/>
        </p:nvGrpSpPr>
        <p:grpSpPr bwMode="auto">
          <a:xfrm>
            <a:off x="2124075" y="981075"/>
            <a:ext cx="2103438" cy="3165475"/>
            <a:chOff x="3061" y="618"/>
            <a:chExt cx="1325" cy="1994"/>
          </a:xfrm>
        </p:grpSpPr>
        <p:sp>
          <p:nvSpPr>
            <p:cNvPr id="20518" name="Freeform 128"/>
            <p:cNvSpPr>
              <a:spLocks/>
            </p:cNvSpPr>
            <p:nvPr/>
          </p:nvSpPr>
          <p:spPr bwMode="auto">
            <a:xfrm>
              <a:off x="3061" y="618"/>
              <a:ext cx="671" cy="1994"/>
            </a:xfrm>
            <a:custGeom>
              <a:avLst/>
              <a:gdLst>
                <a:gd name="T0" fmla="*/ 671 w 671"/>
                <a:gd name="T1" fmla="*/ 1994 h 1994"/>
                <a:gd name="T2" fmla="*/ 479 w 671"/>
                <a:gd name="T3" fmla="*/ 1944 h 1994"/>
                <a:gd name="T4" fmla="*/ 367 w 671"/>
                <a:gd name="T5" fmla="*/ 1696 h 1994"/>
                <a:gd name="T6" fmla="*/ 109 w 671"/>
                <a:gd name="T7" fmla="*/ 656 h 1994"/>
                <a:gd name="T8" fmla="*/ 0 w 671"/>
                <a:gd name="T9" fmla="*/ 0 h 1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1"/>
                <a:gd name="T16" fmla="*/ 0 h 1994"/>
                <a:gd name="T17" fmla="*/ 671 w 671"/>
                <a:gd name="T18" fmla="*/ 1994 h 19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1" h="1994">
                  <a:moveTo>
                    <a:pt x="671" y="1994"/>
                  </a:moveTo>
                  <a:cubicBezTo>
                    <a:pt x="639" y="1985"/>
                    <a:pt x="530" y="1994"/>
                    <a:pt x="479" y="1944"/>
                  </a:cubicBezTo>
                  <a:cubicBezTo>
                    <a:pt x="428" y="1894"/>
                    <a:pt x="429" y="1911"/>
                    <a:pt x="367" y="1696"/>
                  </a:cubicBezTo>
                  <a:cubicBezTo>
                    <a:pt x="305" y="1481"/>
                    <a:pt x="169" y="939"/>
                    <a:pt x="109" y="656"/>
                  </a:cubicBezTo>
                  <a:cubicBezTo>
                    <a:pt x="48" y="373"/>
                    <a:pt x="22" y="137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9" name="Freeform 129"/>
            <p:cNvSpPr>
              <a:spLocks/>
            </p:cNvSpPr>
            <p:nvPr/>
          </p:nvSpPr>
          <p:spPr bwMode="auto">
            <a:xfrm flipH="1">
              <a:off x="3696" y="618"/>
              <a:ext cx="690" cy="1994"/>
            </a:xfrm>
            <a:custGeom>
              <a:avLst/>
              <a:gdLst>
                <a:gd name="T0" fmla="*/ 751 w 671"/>
                <a:gd name="T1" fmla="*/ 1994 h 1994"/>
                <a:gd name="T2" fmla="*/ 536 w 671"/>
                <a:gd name="T3" fmla="*/ 1944 h 1994"/>
                <a:gd name="T4" fmla="*/ 410 w 671"/>
                <a:gd name="T5" fmla="*/ 1696 h 1994"/>
                <a:gd name="T6" fmla="*/ 121 w 671"/>
                <a:gd name="T7" fmla="*/ 656 h 1994"/>
                <a:gd name="T8" fmla="*/ 0 w 671"/>
                <a:gd name="T9" fmla="*/ 0 h 19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71"/>
                <a:gd name="T16" fmla="*/ 0 h 1994"/>
                <a:gd name="T17" fmla="*/ 671 w 671"/>
                <a:gd name="T18" fmla="*/ 1994 h 199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71" h="1994">
                  <a:moveTo>
                    <a:pt x="671" y="1994"/>
                  </a:moveTo>
                  <a:cubicBezTo>
                    <a:pt x="639" y="1985"/>
                    <a:pt x="530" y="1994"/>
                    <a:pt x="479" y="1944"/>
                  </a:cubicBezTo>
                  <a:cubicBezTo>
                    <a:pt x="428" y="1894"/>
                    <a:pt x="429" y="1911"/>
                    <a:pt x="367" y="1696"/>
                  </a:cubicBezTo>
                  <a:cubicBezTo>
                    <a:pt x="305" y="1481"/>
                    <a:pt x="169" y="939"/>
                    <a:pt x="109" y="656"/>
                  </a:cubicBezTo>
                  <a:cubicBezTo>
                    <a:pt x="48" y="373"/>
                    <a:pt x="22" y="137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173"/>
          <p:cNvGrpSpPr>
            <a:grpSpLocks/>
          </p:cNvGrpSpPr>
          <p:nvPr/>
        </p:nvGrpSpPr>
        <p:grpSpPr bwMode="auto">
          <a:xfrm>
            <a:off x="2133600" y="990600"/>
            <a:ext cx="2103438" cy="2667000"/>
            <a:chOff x="3061" y="618"/>
            <a:chExt cx="1325" cy="1680"/>
          </a:xfrm>
        </p:grpSpPr>
        <p:sp>
          <p:nvSpPr>
            <p:cNvPr id="20514" name="Freeform 174"/>
            <p:cNvSpPr>
              <a:spLocks/>
            </p:cNvSpPr>
            <p:nvPr/>
          </p:nvSpPr>
          <p:spPr bwMode="auto">
            <a:xfrm>
              <a:off x="3424" y="1976"/>
              <a:ext cx="292" cy="301"/>
            </a:xfrm>
            <a:custGeom>
              <a:avLst/>
              <a:gdLst>
                <a:gd name="T0" fmla="*/ 292 w 292"/>
                <a:gd name="T1" fmla="*/ 0 h 301"/>
                <a:gd name="T2" fmla="*/ 117 w 292"/>
                <a:gd name="T3" fmla="*/ 53 h 301"/>
                <a:gd name="T4" fmla="*/ 0 w 292"/>
                <a:gd name="T5" fmla="*/ 301 h 301"/>
                <a:gd name="T6" fmla="*/ 0 60000 65536"/>
                <a:gd name="T7" fmla="*/ 0 60000 65536"/>
                <a:gd name="T8" fmla="*/ 0 60000 65536"/>
                <a:gd name="T9" fmla="*/ 0 w 292"/>
                <a:gd name="T10" fmla="*/ 0 h 301"/>
                <a:gd name="T11" fmla="*/ 292 w 292"/>
                <a:gd name="T12" fmla="*/ 301 h 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301">
                  <a:moveTo>
                    <a:pt x="292" y="0"/>
                  </a:moveTo>
                  <a:cubicBezTo>
                    <a:pt x="262" y="9"/>
                    <a:pt x="166" y="3"/>
                    <a:pt x="117" y="53"/>
                  </a:cubicBezTo>
                  <a:cubicBezTo>
                    <a:pt x="68" y="103"/>
                    <a:pt x="20" y="260"/>
                    <a:pt x="0" y="301"/>
                  </a:cubicBezTo>
                </a:path>
              </a:pathLst>
            </a:custGeom>
            <a:noFill/>
            <a:ln w="38100" cmpd="sng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5" name="Freeform 175"/>
            <p:cNvSpPr>
              <a:spLocks/>
            </p:cNvSpPr>
            <p:nvPr/>
          </p:nvSpPr>
          <p:spPr bwMode="auto">
            <a:xfrm>
              <a:off x="3704" y="1976"/>
              <a:ext cx="309" cy="301"/>
            </a:xfrm>
            <a:custGeom>
              <a:avLst/>
              <a:gdLst>
                <a:gd name="T0" fmla="*/ 0 w 309"/>
                <a:gd name="T1" fmla="*/ 0 h 301"/>
                <a:gd name="T2" fmla="*/ 192 w 309"/>
                <a:gd name="T3" fmla="*/ 53 h 301"/>
                <a:gd name="T4" fmla="*/ 309 w 309"/>
                <a:gd name="T5" fmla="*/ 301 h 301"/>
                <a:gd name="T6" fmla="*/ 0 60000 65536"/>
                <a:gd name="T7" fmla="*/ 0 60000 65536"/>
                <a:gd name="T8" fmla="*/ 0 60000 65536"/>
                <a:gd name="T9" fmla="*/ 0 w 309"/>
                <a:gd name="T10" fmla="*/ 0 h 301"/>
                <a:gd name="T11" fmla="*/ 309 w 309"/>
                <a:gd name="T12" fmla="*/ 301 h 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" h="301">
                  <a:moveTo>
                    <a:pt x="0" y="0"/>
                  </a:moveTo>
                  <a:cubicBezTo>
                    <a:pt x="32" y="8"/>
                    <a:pt x="140" y="3"/>
                    <a:pt x="192" y="53"/>
                  </a:cubicBezTo>
                  <a:cubicBezTo>
                    <a:pt x="244" y="103"/>
                    <a:pt x="289" y="260"/>
                    <a:pt x="309" y="301"/>
                  </a:cubicBezTo>
                </a:path>
              </a:pathLst>
            </a:custGeom>
            <a:noFill/>
            <a:ln w="38100" cmpd="sng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6" name="Freeform 176"/>
            <p:cNvSpPr>
              <a:spLocks/>
            </p:cNvSpPr>
            <p:nvPr/>
          </p:nvSpPr>
          <p:spPr bwMode="auto">
            <a:xfrm>
              <a:off x="3061" y="618"/>
              <a:ext cx="362" cy="1680"/>
            </a:xfrm>
            <a:custGeom>
              <a:avLst/>
              <a:gdLst>
                <a:gd name="T0" fmla="*/ 362 w 362"/>
                <a:gd name="T1" fmla="*/ 1680 h 1680"/>
                <a:gd name="T2" fmla="*/ 109 w 362"/>
                <a:gd name="T3" fmla="*/ 656 h 1680"/>
                <a:gd name="T4" fmla="*/ 0 w 362"/>
                <a:gd name="T5" fmla="*/ 0 h 1680"/>
                <a:gd name="T6" fmla="*/ 0 60000 65536"/>
                <a:gd name="T7" fmla="*/ 0 60000 65536"/>
                <a:gd name="T8" fmla="*/ 0 60000 65536"/>
                <a:gd name="T9" fmla="*/ 0 w 362"/>
                <a:gd name="T10" fmla="*/ 0 h 1680"/>
                <a:gd name="T11" fmla="*/ 362 w 362"/>
                <a:gd name="T12" fmla="*/ 1680 h 1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2" h="1680">
                  <a:moveTo>
                    <a:pt x="362" y="1680"/>
                  </a:moveTo>
                  <a:cubicBezTo>
                    <a:pt x="320" y="1509"/>
                    <a:pt x="169" y="936"/>
                    <a:pt x="109" y="656"/>
                  </a:cubicBezTo>
                  <a:cubicBezTo>
                    <a:pt x="49" y="376"/>
                    <a:pt x="22" y="137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7" name="Freeform 177"/>
            <p:cNvSpPr>
              <a:spLocks/>
            </p:cNvSpPr>
            <p:nvPr/>
          </p:nvSpPr>
          <p:spPr bwMode="auto">
            <a:xfrm>
              <a:off x="4012" y="618"/>
              <a:ext cx="374" cy="1674"/>
            </a:xfrm>
            <a:custGeom>
              <a:avLst/>
              <a:gdLst>
                <a:gd name="T0" fmla="*/ 0 w 374"/>
                <a:gd name="T1" fmla="*/ 1674 h 1674"/>
                <a:gd name="T2" fmla="*/ 262 w 374"/>
                <a:gd name="T3" fmla="*/ 656 h 1674"/>
                <a:gd name="T4" fmla="*/ 374 w 374"/>
                <a:gd name="T5" fmla="*/ 0 h 1674"/>
                <a:gd name="T6" fmla="*/ 0 60000 65536"/>
                <a:gd name="T7" fmla="*/ 0 60000 65536"/>
                <a:gd name="T8" fmla="*/ 0 60000 65536"/>
                <a:gd name="T9" fmla="*/ 0 w 374"/>
                <a:gd name="T10" fmla="*/ 0 h 1674"/>
                <a:gd name="T11" fmla="*/ 374 w 374"/>
                <a:gd name="T12" fmla="*/ 1674 h 16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1674">
                  <a:moveTo>
                    <a:pt x="0" y="1674"/>
                  </a:moveTo>
                  <a:cubicBezTo>
                    <a:pt x="43" y="1504"/>
                    <a:pt x="200" y="935"/>
                    <a:pt x="262" y="656"/>
                  </a:cubicBezTo>
                  <a:cubicBezTo>
                    <a:pt x="324" y="377"/>
                    <a:pt x="351" y="137"/>
                    <a:pt x="374" y="0"/>
                  </a:cubicBezTo>
                </a:path>
              </a:pathLst>
            </a:custGeom>
            <a:noFill/>
            <a:ln w="38100" cmpd="sng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178"/>
          <p:cNvGrpSpPr>
            <a:grpSpLocks/>
          </p:cNvGrpSpPr>
          <p:nvPr/>
        </p:nvGrpSpPr>
        <p:grpSpPr bwMode="auto">
          <a:xfrm>
            <a:off x="4859338" y="981075"/>
            <a:ext cx="2103437" cy="2667000"/>
            <a:chOff x="3061" y="618"/>
            <a:chExt cx="1325" cy="1680"/>
          </a:xfrm>
        </p:grpSpPr>
        <p:sp>
          <p:nvSpPr>
            <p:cNvPr id="20510" name="Freeform 179"/>
            <p:cNvSpPr>
              <a:spLocks/>
            </p:cNvSpPr>
            <p:nvPr/>
          </p:nvSpPr>
          <p:spPr bwMode="auto">
            <a:xfrm>
              <a:off x="3424" y="1976"/>
              <a:ext cx="292" cy="301"/>
            </a:xfrm>
            <a:custGeom>
              <a:avLst/>
              <a:gdLst>
                <a:gd name="T0" fmla="*/ 292 w 292"/>
                <a:gd name="T1" fmla="*/ 0 h 301"/>
                <a:gd name="T2" fmla="*/ 117 w 292"/>
                <a:gd name="T3" fmla="*/ 53 h 301"/>
                <a:gd name="T4" fmla="*/ 0 w 292"/>
                <a:gd name="T5" fmla="*/ 301 h 301"/>
                <a:gd name="T6" fmla="*/ 0 60000 65536"/>
                <a:gd name="T7" fmla="*/ 0 60000 65536"/>
                <a:gd name="T8" fmla="*/ 0 60000 65536"/>
                <a:gd name="T9" fmla="*/ 0 w 292"/>
                <a:gd name="T10" fmla="*/ 0 h 301"/>
                <a:gd name="T11" fmla="*/ 292 w 292"/>
                <a:gd name="T12" fmla="*/ 301 h 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2" h="301">
                  <a:moveTo>
                    <a:pt x="292" y="0"/>
                  </a:moveTo>
                  <a:cubicBezTo>
                    <a:pt x="262" y="9"/>
                    <a:pt x="166" y="3"/>
                    <a:pt x="117" y="53"/>
                  </a:cubicBezTo>
                  <a:cubicBezTo>
                    <a:pt x="68" y="103"/>
                    <a:pt x="20" y="260"/>
                    <a:pt x="0" y="301"/>
                  </a:cubicBezTo>
                </a:path>
              </a:pathLst>
            </a:custGeom>
            <a:noFill/>
            <a:ln w="38100" cmpd="sng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1" name="Freeform 180"/>
            <p:cNvSpPr>
              <a:spLocks/>
            </p:cNvSpPr>
            <p:nvPr/>
          </p:nvSpPr>
          <p:spPr bwMode="auto">
            <a:xfrm>
              <a:off x="3704" y="1976"/>
              <a:ext cx="309" cy="301"/>
            </a:xfrm>
            <a:custGeom>
              <a:avLst/>
              <a:gdLst>
                <a:gd name="T0" fmla="*/ 0 w 309"/>
                <a:gd name="T1" fmla="*/ 0 h 301"/>
                <a:gd name="T2" fmla="*/ 192 w 309"/>
                <a:gd name="T3" fmla="*/ 53 h 301"/>
                <a:gd name="T4" fmla="*/ 309 w 309"/>
                <a:gd name="T5" fmla="*/ 301 h 301"/>
                <a:gd name="T6" fmla="*/ 0 60000 65536"/>
                <a:gd name="T7" fmla="*/ 0 60000 65536"/>
                <a:gd name="T8" fmla="*/ 0 60000 65536"/>
                <a:gd name="T9" fmla="*/ 0 w 309"/>
                <a:gd name="T10" fmla="*/ 0 h 301"/>
                <a:gd name="T11" fmla="*/ 309 w 309"/>
                <a:gd name="T12" fmla="*/ 301 h 30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9" h="301">
                  <a:moveTo>
                    <a:pt x="0" y="0"/>
                  </a:moveTo>
                  <a:cubicBezTo>
                    <a:pt x="32" y="8"/>
                    <a:pt x="140" y="3"/>
                    <a:pt x="192" y="53"/>
                  </a:cubicBezTo>
                  <a:cubicBezTo>
                    <a:pt x="244" y="103"/>
                    <a:pt x="289" y="260"/>
                    <a:pt x="309" y="301"/>
                  </a:cubicBezTo>
                </a:path>
              </a:pathLst>
            </a:custGeom>
            <a:noFill/>
            <a:ln w="38100" cmpd="sng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2" name="Freeform 181"/>
            <p:cNvSpPr>
              <a:spLocks/>
            </p:cNvSpPr>
            <p:nvPr/>
          </p:nvSpPr>
          <p:spPr bwMode="auto">
            <a:xfrm>
              <a:off x="3061" y="618"/>
              <a:ext cx="362" cy="1680"/>
            </a:xfrm>
            <a:custGeom>
              <a:avLst/>
              <a:gdLst>
                <a:gd name="T0" fmla="*/ 362 w 362"/>
                <a:gd name="T1" fmla="*/ 1680 h 1680"/>
                <a:gd name="T2" fmla="*/ 109 w 362"/>
                <a:gd name="T3" fmla="*/ 656 h 1680"/>
                <a:gd name="T4" fmla="*/ 0 w 362"/>
                <a:gd name="T5" fmla="*/ 0 h 1680"/>
                <a:gd name="T6" fmla="*/ 0 60000 65536"/>
                <a:gd name="T7" fmla="*/ 0 60000 65536"/>
                <a:gd name="T8" fmla="*/ 0 60000 65536"/>
                <a:gd name="T9" fmla="*/ 0 w 362"/>
                <a:gd name="T10" fmla="*/ 0 h 1680"/>
                <a:gd name="T11" fmla="*/ 362 w 362"/>
                <a:gd name="T12" fmla="*/ 1680 h 168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2" h="1680">
                  <a:moveTo>
                    <a:pt x="362" y="1680"/>
                  </a:moveTo>
                  <a:cubicBezTo>
                    <a:pt x="320" y="1509"/>
                    <a:pt x="169" y="936"/>
                    <a:pt x="109" y="656"/>
                  </a:cubicBezTo>
                  <a:cubicBezTo>
                    <a:pt x="49" y="376"/>
                    <a:pt x="22" y="137"/>
                    <a:pt x="0" y="0"/>
                  </a:cubicBezTo>
                </a:path>
              </a:pathLst>
            </a:custGeom>
            <a:noFill/>
            <a:ln w="38100" cmpd="sng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13" name="Freeform 182"/>
            <p:cNvSpPr>
              <a:spLocks/>
            </p:cNvSpPr>
            <p:nvPr/>
          </p:nvSpPr>
          <p:spPr bwMode="auto">
            <a:xfrm>
              <a:off x="4012" y="618"/>
              <a:ext cx="374" cy="1674"/>
            </a:xfrm>
            <a:custGeom>
              <a:avLst/>
              <a:gdLst>
                <a:gd name="T0" fmla="*/ 0 w 374"/>
                <a:gd name="T1" fmla="*/ 1674 h 1674"/>
                <a:gd name="T2" fmla="*/ 262 w 374"/>
                <a:gd name="T3" fmla="*/ 656 h 1674"/>
                <a:gd name="T4" fmla="*/ 374 w 374"/>
                <a:gd name="T5" fmla="*/ 0 h 1674"/>
                <a:gd name="T6" fmla="*/ 0 60000 65536"/>
                <a:gd name="T7" fmla="*/ 0 60000 65536"/>
                <a:gd name="T8" fmla="*/ 0 60000 65536"/>
                <a:gd name="T9" fmla="*/ 0 w 374"/>
                <a:gd name="T10" fmla="*/ 0 h 1674"/>
                <a:gd name="T11" fmla="*/ 374 w 374"/>
                <a:gd name="T12" fmla="*/ 1674 h 16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" h="1674">
                  <a:moveTo>
                    <a:pt x="0" y="1674"/>
                  </a:moveTo>
                  <a:cubicBezTo>
                    <a:pt x="43" y="1504"/>
                    <a:pt x="200" y="935"/>
                    <a:pt x="262" y="656"/>
                  </a:cubicBezTo>
                  <a:cubicBezTo>
                    <a:pt x="324" y="377"/>
                    <a:pt x="351" y="137"/>
                    <a:pt x="374" y="0"/>
                  </a:cubicBezTo>
                </a:path>
              </a:pathLst>
            </a:custGeom>
            <a:noFill/>
            <a:ln w="38100" cmpd="sng">
              <a:solidFill>
                <a:srgbClr val="A5002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5" name="Group 206"/>
          <p:cNvGrpSpPr>
            <a:grpSpLocks/>
          </p:cNvGrpSpPr>
          <p:nvPr/>
        </p:nvGrpSpPr>
        <p:grpSpPr bwMode="auto">
          <a:xfrm>
            <a:off x="2341563" y="981075"/>
            <a:ext cx="4319587" cy="3492500"/>
            <a:chOff x="1475" y="618"/>
            <a:chExt cx="2721" cy="2200"/>
          </a:xfrm>
        </p:grpSpPr>
        <p:grpSp>
          <p:nvGrpSpPr>
            <p:cNvPr id="20498" name="Group 207"/>
            <p:cNvGrpSpPr>
              <a:grpSpLocks/>
            </p:cNvGrpSpPr>
            <p:nvPr/>
          </p:nvGrpSpPr>
          <p:grpSpPr bwMode="auto">
            <a:xfrm>
              <a:off x="2653" y="618"/>
              <a:ext cx="1543" cy="2200"/>
              <a:chOff x="2653" y="618"/>
              <a:chExt cx="1543" cy="2200"/>
            </a:xfrm>
          </p:grpSpPr>
          <p:sp>
            <p:nvSpPr>
              <p:cNvPr id="20504" name="Line 208"/>
              <p:cNvSpPr>
                <a:spLocks noChangeShapeType="1"/>
              </p:cNvSpPr>
              <p:nvPr/>
            </p:nvSpPr>
            <p:spPr bwMode="auto">
              <a:xfrm flipH="1" flipV="1">
                <a:off x="3742" y="618"/>
                <a:ext cx="0" cy="19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5" name="Text Box 209"/>
              <p:cNvSpPr txBox="1">
                <a:spLocks noChangeArrowheads="1"/>
              </p:cNvSpPr>
              <p:nvPr/>
            </p:nvSpPr>
            <p:spPr bwMode="auto">
              <a:xfrm>
                <a:off x="3198" y="2251"/>
                <a:ext cx="27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i="1"/>
                  <a:t>2</a:t>
                </a:r>
              </a:p>
            </p:txBody>
          </p:sp>
          <p:sp>
            <p:nvSpPr>
              <p:cNvPr id="20506" name="Text Box 210"/>
              <p:cNvSpPr txBox="1">
                <a:spLocks noChangeArrowheads="1"/>
              </p:cNvSpPr>
              <p:nvPr/>
            </p:nvSpPr>
            <p:spPr bwMode="auto">
              <a:xfrm>
                <a:off x="3923" y="2251"/>
                <a:ext cx="27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i="1"/>
                  <a:t>4</a:t>
                </a:r>
              </a:p>
            </p:txBody>
          </p:sp>
          <p:sp>
            <p:nvSpPr>
              <p:cNvPr id="20507" name="Text Box 211"/>
              <p:cNvSpPr txBox="1">
                <a:spLocks noChangeArrowheads="1"/>
              </p:cNvSpPr>
              <p:nvPr/>
            </p:nvSpPr>
            <p:spPr bwMode="auto">
              <a:xfrm>
                <a:off x="3515" y="2251"/>
                <a:ext cx="27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i="1"/>
                  <a:t>3</a:t>
                </a:r>
              </a:p>
            </p:txBody>
          </p:sp>
          <p:sp>
            <p:nvSpPr>
              <p:cNvPr id="20508" name="Line 212"/>
              <p:cNvSpPr>
                <a:spLocks noChangeShapeType="1"/>
              </p:cNvSpPr>
              <p:nvPr/>
            </p:nvSpPr>
            <p:spPr bwMode="auto">
              <a:xfrm flipH="1" flipV="1">
                <a:off x="2880" y="2614"/>
                <a:ext cx="86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509" name="Text Box 213"/>
              <p:cNvSpPr txBox="1">
                <a:spLocks noChangeArrowheads="1"/>
              </p:cNvSpPr>
              <p:nvPr/>
            </p:nvSpPr>
            <p:spPr bwMode="auto">
              <a:xfrm>
                <a:off x="2653" y="2568"/>
                <a:ext cx="273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i="1" dirty="0"/>
                  <a:t>-1</a:t>
                </a:r>
              </a:p>
            </p:txBody>
          </p:sp>
        </p:grpSp>
        <p:sp>
          <p:nvSpPr>
            <p:cNvPr id="20499" name="Line 214"/>
            <p:cNvSpPr>
              <a:spLocks noChangeShapeType="1"/>
            </p:cNvSpPr>
            <p:nvPr/>
          </p:nvSpPr>
          <p:spPr bwMode="auto">
            <a:xfrm flipH="1" flipV="1">
              <a:off x="2019" y="618"/>
              <a:ext cx="0" cy="1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00" name="Text Box 215"/>
            <p:cNvSpPr txBox="1">
              <a:spLocks noChangeArrowheads="1"/>
            </p:cNvSpPr>
            <p:nvPr/>
          </p:nvSpPr>
          <p:spPr bwMode="auto">
            <a:xfrm>
              <a:off x="1475" y="2251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 i="1"/>
                <a:t>-4</a:t>
              </a:r>
            </a:p>
          </p:txBody>
        </p:sp>
        <p:sp>
          <p:nvSpPr>
            <p:cNvPr id="20501" name="Text Box 216"/>
            <p:cNvSpPr txBox="1">
              <a:spLocks noChangeArrowheads="1"/>
            </p:cNvSpPr>
            <p:nvPr/>
          </p:nvSpPr>
          <p:spPr bwMode="auto">
            <a:xfrm>
              <a:off x="2200" y="2251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 i="1"/>
                <a:t>-2</a:t>
              </a:r>
            </a:p>
          </p:txBody>
        </p:sp>
        <p:sp>
          <p:nvSpPr>
            <p:cNvPr id="20502" name="Text Box 217"/>
            <p:cNvSpPr txBox="1">
              <a:spLocks noChangeArrowheads="1"/>
            </p:cNvSpPr>
            <p:nvPr/>
          </p:nvSpPr>
          <p:spPr bwMode="auto">
            <a:xfrm>
              <a:off x="1792" y="2251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 i="1"/>
                <a:t>-3</a:t>
              </a:r>
            </a:p>
          </p:txBody>
        </p:sp>
        <p:sp>
          <p:nvSpPr>
            <p:cNvPr id="20503" name="Line 218"/>
            <p:cNvSpPr>
              <a:spLocks noChangeShapeType="1"/>
            </p:cNvSpPr>
            <p:nvPr/>
          </p:nvSpPr>
          <p:spPr bwMode="auto">
            <a:xfrm flipH="1" flipV="1">
              <a:off x="1973" y="2614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163046" name="Object 230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="" xmlns:p14="http://schemas.microsoft.com/office/powerpoint/2010/main" val="3331694150"/>
              </p:ext>
            </p:extLst>
          </p:nvPr>
        </p:nvGraphicFramePr>
        <p:xfrm>
          <a:off x="6227763" y="296725"/>
          <a:ext cx="2517776" cy="693875"/>
        </p:xfrm>
        <a:graphic>
          <a:graphicData uri="http://schemas.openxmlformats.org/presentationml/2006/ole">
            <p:oleObj spid="_x0000_s20614" name="Формула" r:id="rId6" imgW="1675440" imgH="457200" progId="Equation.3">
              <p:embed/>
            </p:oleObj>
          </a:graphicData>
        </a:graphic>
      </p:graphicFrame>
      <p:sp>
        <p:nvSpPr>
          <p:cNvPr id="163049" name="Rectangle 233"/>
          <p:cNvSpPr>
            <a:spLocks noChangeArrowheads="1"/>
          </p:cNvSpPr>
          <p:nvPr/>
        </p:nvSpPr>
        <p:spPr bwMode="auto">
          <a:xfrm>
            <a:off x="4641579" y="5159376"/>
            <a:ext cx="403225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f(│x│) = (│x│– 3)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²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050" name="Rectangle 234"/>
          <p:cNvSpPr>
            <a:spLocks noChangeArrowheads="1"/>
          </p:cNvSpPr>
          <p:nvPr/>
        </p:nvSpPr>
        <p:spPr bwMode="auto">
          <a:xfrm>
            <a:off x="4435847" y="5490191"/>
            <a:ext cx="4823519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│f(│x│)│=│(│x│–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²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1│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7" name="Rectangle 236"/>
          <p:cNvSpPr>
            <a:spLocks noChangeArrowheads="1"/>
          </p:cNvSpPr>
          <p:nvPr/>
        </p:nvSpPr>
        <p:spPr bwMode="auto">
          <a:xfrm>
            <a:off x="179388" y="188913"/>
            <a:ext cx="46799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→ 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(│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│) →│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(│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│)│</a:t>
            </a:r>
          </a:p>
        </p:txBody>
      </p:sp>
      <p:sp>
        <p:nvSpPr>
          <p:cNvPr id="2" name="Стрелка вправо 1">
            <a:hlinkClick r:id="rId7" action="ppaction://hlinksldjump"/>
          </p:cNvPr>
          <p:cNvSpPr/>
          <p:nvPr/>
        </p:nvSpPr>
        <p:spPr>
          <a:xfrm>
            <a:off x="842709" y="582255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2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3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7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818" grpId="0"/>
      <p:bldP spid="163049" grpId="0"/>
      <p:bldP spid="16305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183562" cy="105092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Проверь себя.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207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8" name="Group 4"/>
          <p:cNvGrpSpPr>
            <a:grpSpLocks/>
          </p:cNvGrpSpPr>
          <p:nvPr/>
        </p:nvGrpSpPr>
        <p:grpSpPr bwMode="auto">
          <a:xfrm>
            <a:off x="250825" y="-36592"/>
            <a:ext cx="8893175" cy="6562725"/>
            <a:chOff x="158" y="0"/>
            <a:chExt cx="5602" cy="4134"/>
          </a:xfrm>
        </p:grpSpPr>
        <p:grpSp>
          <p:nvGrpSpPr>
            <p:cNvPr id="23573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23585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23588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23608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23610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3611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12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3609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/>
                      <a:t>0</a:t>
                    </a:r>
                  </a:p>
                </p:txBody>
              </p:sp>
            </p:grpSp>
            <p:grpSp>
              <p:nvGrpSpPr>
                <p:cNvPr id="23589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23590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3600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01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02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03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04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05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06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607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3591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3592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93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94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95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96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97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98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3599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23586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х</a:t>
                </a:r>
              </a:p>
            </p:txBody>
          </p:sp>
          <p:sp>
            <p:nvSpPr>
              <p:cNvPr id="23587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у</a:t>
                </a:r>
              </a:p>
            </p:txBody>
          </p:sp>
        </p:grpSp>
        <p:sp>
          <p:nvSpPr>
            <p:cNvPr id="23574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5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6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7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8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79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0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1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2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3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584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85755" name="Freeform 59"/>
          <p:cNvSpPr>
            <a:spLocks/>
          </p:cNvSpPr>
          <p:nvPr/>
        </p:nvSpPr>
        <p:spPr bwMode="auto">
          <a:xfrm>
            <a:off x="3616325" y="2636838"/>
            <a:ext cx="1828800" cy="2027237"/>
          </a:xfrm>
          <a:custGeom>
            <a:avLst/>
            <a:gdLst>
              <a:gd name="T0" fmla="*/ 2147483647 w 1152"/>
              <a:gd name="T1" fmla="*/ 2147483647 h 1277"/>
              <a:gd name="T2" fmla="*/ 2147483647 w 1152"/>
              <a:gd name="T3" fmla="*/ 2147483647 h 1277"/>
              <a:gd name="T4" fmla="*/ 2147483647 w 1152"/>
              <a:gd name="T5" fmla="*/ 2147483647 h 1277"/>
              <a:gd name="T6" fmla="*/ 2147483647 w 1152"/>
              <a:gd name="T7" fmla="*/ 2147483647 h 1277"/>
              <a:gd name="T8" fmla="*/ 0 w 1152"/>
              <a:gd name="T9" fmla="*/ 2147483647 h 127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52"/>
              <a:gd name="T16" fmla="*/ 0 h 1277"/>
              <a:gd name="T17" fmla="*/ 1152 w 1152"/>
              <a:gd name="T18" fmla="*/ 1277 h 127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52" h="1277">
                <a:moveTo>
                  <a:pt x="1152" y="1277"/>
                </a:moveTo>
                <a:cubicBezTo>
                  <a:pt x="1105" y="1116"/>
                  <a:pt x="963" y="522"/>
                  <a:pt x="868" y="309"/>
                </a:cubicBezTo>
                <a:cubicBezTo>
                  <a:pt x="773" y="96"/>
                  <a:pt x="681" y="2"/>
                  <a:pt x="584" y="1"/>
                </a:cubicBezTo>
                <a:cubicBezTo>
                  <a:pt x="487" y="0"/>
                  <a:pt x="385" y="94"/>
                  <a:pt x="288" y="305"/>
                </a:cubicBezTo>
                <a:cubicBezTo>
                  <a:pt x="191" y="516"/>
                  <a:pt x="48" y="1108"/>
                  <a:pt x="0" y="1269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58" name="Freeform 62"/>
          <p:cNvSpPr>
            <a:spLocks/>
          </p:cNvSpPr>
          <p:nvPr/>
        </p:nvSpPr>
        <p:spPr bwMode="auto">
          <a:xfrm>
            <a:off x="5930900" y="1092200"/>
            <a:ext cx="2705100" cy="4567238"/>
          </a:xfrm>
          <a:custGeom>
            <a:avLst/>
            <a:gdLst>
              <a:gd name="T0" fmla="*/ 0 w 1704"/>
              <a:gd name="T1" fmla="*/ 0 h 2877"/>
              <a:gd name="T2" fmla="*/ 2147483647 w 1704"/>
              <a:gd name="T3" fmla="*/ 2147483647 h 2877"/>
              <a:gd name="T4" fmla="*/ 2147483647 w 1704"/>
              <a:gd name="T5" fmla="*/ 2147483647 h 2877"/>
              <a:gd name="T6" fmla="*/ 2147483647 w 1704"/>
              <a:gd name="T7" fmla="*/ 2147483647 h 2877"/>
              <a:gd name="T8" fmla="*/ 2147483647 w 1704"/>
              <a:gd name="T9" fmla="*/ 2147483647 h 2877"/>
              <a:gd name="T10" fmla="*/ 2147483647 w 1704"/>
              <a:gd name="T11" fmla="*/ 2147483647 h 2877"/>
              <a:gd name="T12" fmla="*/ 2147483647 w 1704"/>
              <a:gd name="T13" fmla="*/ 2147483647 h 287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04"/>
              <a:gd name="T22" fmla="*/ 0 h 2877"/>
              <a:gd name="T23" fmla="*/ 1704 w 1704"/>
              <a:gd name="T24" fmla="*/ 2877 h 287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04" h="2877">
                <a:moveTo>
                  <a:pt x="0" y="0"/>
                </a:moveTo>
                <a:cubicBezTo>
                  <a:pt x="45" y="265"/>
                  <a:pt x="173" y="1167"/>
                  <a:pt x="268" y="1592"/>
                </a:cubicBezTo>
                <a:cubicBezTo>
                  <a:pt x="363" y="2017"/>
                  <a:pt x="475" y="2339"/>
                  <a:pt x="572" y="2552"/>
                </a:cubicBezTo>
                <a:cubicBezTo>
                  <a:pt x="669" y="2765"/>
                  <a:pt x="759" y="2867"/>
                  <a:pt x="852" y="2872"/>
                </a:cubicBezTo>
                <a:cubicBezTo>
                  <a:pt x="945" y="2877"/>
                  <a:pt x="1033" y="2795"/>
                  <a:pt x="1128" y="2584"/>
                </a:cubicBezTo>
                <a:cubicBezTo>
                  <a:pt x="1223" y="2373"/>
                  <a:pt x="1328" y="2033"/>
                  <a:pt x="1424" y="1604"/>
                </a:cubicBezTo>
                <a:cubicBezTo>
                  <a:pt x="1520" y="1175"/>
                  <a:pt x="1646" y="340"/>
                  <a:pt x="1704" y="8"/>
                </a:cubicBezTo>
              </a:path>
            </a:pathLst>
          </a:custGeom>
          <a:noFill/>
          <a:ln w="38100" cmpd="sng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59" name="Freeform 63"/>
          <p:cNvSpPr>
            <a:spLocks/>
          </p:cNvSpPr>
          <p:nvPr/>
        </p:nvSpPr>
        <p:spPr bwMode="auto">
          <a:xfrm>
            <a:off x="1143000" y="463550"/>
            <a:ext cx="2260600" cy="3167063"/>
          </a:xfrm>
          <a:custGeom>
            <a:avLst/>
            <a:gdLst>
              <a:gd name="T0" fmla="*/ 0 w 1424"/>
              <a:gd name="T1" fmla="*/ 2147483647 h 1995"/>
              <a:gd name="T2" fmla="*/ 2147483647 w 1424"/>
              <a:gd name="T3" fmla="*/ 2147483647 h 1995"/>
              <a:gd name="T4" fmla="*/ 2147483647 w 1424"/>
              <a:gd name="T5" fmla="*/ 2147483647 h 1995"/>
              <a:gd name="T6" fmla="*/ 2147483647 w 1424"/>
              <a:gd name="T7" fmla="*/ 2147483647 h 1995"/>
              <a:gd name="T8" fmla="*/ 2147483647 w 1424"/>
              <a:gd name="T9" fmla="*/ 2147483647 h 1995"/>
              <a:gd name="T10" fmla="*/ 2147483647 w 1424"/>
              <a:gd name="T11" fmla="*/ 2147483647 h 1995"/>
              <a:gd name="T12" fmla="*/ 2147483647 w 1424"/>
              <a:gd name="T13" fmla="*/ 0 h 19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24"/>
              <a:gd name="T22" fmla="*/ 0 h 1995"/>
              <a:gd name="T23" fmla="*/ 1424 w 1424"/>
              <a:gd name="T24" fmla="*/ 1995 h 1995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24" h="1995">
                <a:moveTo>
                  <a:pt x="0" y="8"/>
                </a:moveTo>
                <a:cubicBezTo>
                  <a:pt x="25" y="123"/>
                  <a:pt x="73" y="420"/>
                  <a:pt x="144" y="696"/>
                </a:cubicBezTo>
                <a:cubicBezTo>
                  <a:pt x="215" y="972"/>
                  <a:pt x="336" y="1453"/>
                  <a:pt x="428" y="1668"/>
                </a:cubicBezTo>
                <a:cubicBezTo>
                  <a:pt x="520" y="1883"/>
                  <a:pt x="606" y="1973"/>
                  <a:pt x="696" y="1984"/>
                </a:cubicBezTo>
                <a:cubicBezTo>
                  <a:pt x="786" y="1995"/>
                  <a:pt x="871" y="1947"/>
                  <a:pt x="968" y="1736"/>
                </a:cubicBezTo>
                <a:cubicBezTo>
                  <a:pt x="1065" y="1525"/>
                  <a:pt x="1200" y="1005"/>
                  <a:pt x="1276" y="716"/>
                </a:cubicBezTo>
                <a:cubicBezTo>
                  <a:pt x="1352" y="427"/>
                  <a:pt x="1393" y="149"/>
                  <a:pt x="1424" y="0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61" name="Freeform 65"/>
          <p:cNvSpPr>
            <a:spLocks/>
          </p:cNvSpPr>
          <p:nvPr/>
        </p:nvSpPr>
        <p:spPr bwMode="auto">
          <a:xfrm>
            <a:off x="3702050" y="317500"/>
            <a:ext cx="1708150" cy="1814513"/>
          </a:xfrm>
          <a:custGeom>
            <a:avLst/>
            <a:gdLst>
              <a:gd name="T0" fmla="*/ 0 w 1076"/>
              <a:gd name="T1" fmla="*/ 0 h 1143"/>
              <a:gd name="T2" fmla="*/ 2147483647 w 1076"/>
              <a:gd name="T3" fmla="*/ 2147483647 h 1143"/>
              <a:gd name="T4" fmla="*/ 2147483647 w 1076"/>
              <a:gd name="T5" fmla="*/ 2147483647 h 1143"/>
              <a:gd name="T6" fmla="*/ 2147483647 w 1076"/>
              <a:gd name="T7" fmla="*/ 2147483647 h 1143"/>
              <a:gd name="T8" fmla="*/ 2147483647 w 1076"/>
              <a:gd name="T9" fmla="*/ 2147483647 h 11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076"/>
              <a:gd name="T16" fmla="*/ 0 h 1143"/>
              <a:gd name="T17" fmla="*/ 1076 w 1076"/>
              <a:gd name="T18" fmla="*/ 1143 h 11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076" h="1143">
                <a:moveTo>
                  <a:pt x="0" y="0"/>
                </a:moveTo>
                <a:cubicBezTo>
                  <a:pt x="42" y="137"/>
                  <a:pt x="164" y="627"/>
                  <a:pt x="250" y="816"/>
                </a:cubicBezTo>
                <a:cubicBezTo>
                  <a:pt x="336" y="1005"/>
                  <a:pt x="428" y="1121"/>
                  <a:pt x="518" y="1132"/>
                </a:cubicBezTo>
                <a:cubicBezTo>
                  <a:pt x="608" y="1143"/>
                  <a:pt x="697" y="1070"/>
                  <a:pt x="790" y="884"/>
                </a:cubicBezTo>
                <a:cubicBezTo>
                  <a:pt x="883" y="698"/>
                  <a:pt x="1016" y="197"/>
                  <a:pt x="1076" y="16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5763" name="Rectangle 67"/>
          <p:cNvSpPr>
            <a:spLocks noChangeArrowheads="1"/>
          </p:cNvSpPr>
          <p:nvPr/>
        </p:nvSpPr>
        <p:spPr bwMode="auto">
          <a:xfrm>
            <a:off x="2555875" y="3213100"/>
            <a:ext cx="431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285764" name="Rectangle 68"/>
          <p:cNvSpPr>
            <a:spLocks noChangeArrowheads="1"/>
          </p:cNvSpPr>
          <p:nvPr/>
        </p:nvSpPr>
        <p:spPr bwMode="auto">
          <a:xfrm>
            <a:off x="5364163" y="4292600"/>
            <a:ext cx="431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85765" name="Rectangle 69"/>
          <p:cNvSpPr>
            <a:spLocks noChangeArrowheads="1"/>
          </p:cNvSpPr>
          <p:nvPr/>
        </p:nvSpPr>
        <p:spPr bwMode="auto">
          <a:xfrm>
            <a:off x="7596188" y="5373688"/>
            <a:ext cx="431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285766" name="Rectangle 70"/>
          <p:cNvSpPr>
            <a:spLocks noChangeArrowheads="1"/>
          </p:cNvSpPr>
          <p:nvPr/>
        </p:nvSpPr>
        <p:spPr bwMode="auto">
          <a:xfrm>
            <a:off x="4859338" y="1773238"/>
            <a:ext cx="431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>
                <a:solidFill>
                  <a:srgbClr val="0000FF"/>
                </a:solidFill>
              </a:rPr>
              <a:t>3</a:t>
            </a:r>
          </a:p>
        </p:txBody>
      </p:sp>
      <p:graphicFrame>
        <p:nvGraphicFramePr>
          <p:cNvPr id="285768" name="Object 7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8313" y="5608638"/>
          <a:ext cx="1079500" cy="292100"/>
        </p:xfrm>
        <a:graphic>
          <a:graphicData uri="http://schemas.openxmlformats.org/presentationml/2006/ole">
            <p:oleObj spid="_x0000_s23677" name="Формула" r:id="rId4" imgW="748975" imgH="203112" progId="Equation.3">
              <p:embed/>
            </p:oleObj>
          </a:graphicData>
        </a:graphic>
      </p:graphicFrame>
      <p:graphicFrame>
        <p:nvGraphicFramePr>
          <p:cNvPr id="285773" name="Object 7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="" xmlns:p14="http://schemas.microsoft.com/office/powerpoint/2010/main" val="1816794320"/>
              </p:ext>
            </p:extLst>
          </p:nvPr>
        </p:nvGraphicFramePr>
        <p:xfrm>
          <a:off x="369024" y="6080980"/>
          <a:ext cx="1511300" cy="320675"/>
        </p:xfrm>
        <a:graphic>
          <a:graphicData uri="http://schemas.openxmlformats.org/presentationml/2006/ole">
            <p:oleObj spid="_x0000_s23678" name="Формула" r:id="rId5" imgW="1079500" imgH="228600" progId="Equation.3">
              <p:embed/>
            </p:oleObj>
          </a:graphicData>
        </a:graphic>
      </p:graphicFrame>
      <p:graphicFrame>
        <p:nvGraphicFramePr>
          <p:cNvPr id="285776" name="Object 8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3" y="5106988"/>
          <a:ext cx="1079500" cy="287337"/>
        </p:xfrm>
        <a:graphic>
          <a:graphicData uri="http://schemas.openxmlformats.org/presentationml/2006/ole">
            <p:oleObj spid="_x0000_s23679" name="Формула" r:id="rId6" imgW="761669" imgH="203112" progId="Equation.3">
              <p:embed/>
            </p:oleObj>
          </a:graphicData>
        </a:graphic>
      </p:graphicFrame>
      <p:graphicFrame>
        <p:nvGraphicFramePr>
          <p:cNvPr id="285779" name="Object 8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8313" y="4562475"/>
          <a:ext cx="1223962" cy="328613"/>
        </p:xfrm>
        <a:graphic>
          <a:graphicData uri="http://schemas.openxmlformats.org/presentationml/2006/ole">
            <p:oleObj spid="_x0000_s23680" name="Формула" r:id="rId7" imgW="850900" imgH="228600" progId="Equation.3">
              <p:embed/>
            </p:oleObj>
          </a:graphicData>
        </a:graphic>
      </p:graphicFrame>
      <p:sp>
        <p:nvSpPr>
          <p:cNvPr id="285782" name="Rectangle 86"/>
          <p:cNvSpPr>
            <a:spLocks noChangeArrowheads="1"/>
          </p:cNvSpPr>
          <p:nvPr/>
        </p:nvSpPr>
        <p:spPr bwMode="auto">
          <a:xfrm>
            <a:off x="1763713" y="6092825"/>
            <a:ext cx="28813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>
                <a:hlinkClick r:id="rId8" action="ppaction://hlinksldjump"/>
              </a:rPr>
              <a:t>а)</a:t>
            </a:r>
            <a:r>
              <a:rPr lang="ru-RU" dirty="0">
                <a:solidFill>
                  <a:schemeClr val="hlink"/>
                </a:solidFill>
                <a:hlinkClick r:id="rId8" action="ppaction://hlinksldjump"/>
              </a:rPr>
              <a:t> </a:t>
            </a:r>
            <a:r>
              <a:rPr lang="ru-RU" dirty="0">
                <a:solidFill>
                  <a:srgbClr val="FF0000"/>
                </a:solidFill>
                <a:hlinkClick r:id="rId8" action="ppaction://hlinksldjump"/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ru-RU" dirty="0">
                <a:hlinkClick r:id="rId9" action="ppaction://hlinksldjump"/>
              </a:rPr>
              <a:t>б)</a:t>
            </a:r>
            <a:r>
              <a:rPr lang="ru-RU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ru-RU" dirty="0">
                <a:solidFill>
                  <a:srgbClr val="FF00FF"/>
                </a:solidFill>
                <a:hlinkClick r:id="rId9" action="ppaction://hlinksldjump"/>
              </a:rPr>
              <a:t>2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dirty="0">
                <a:hlinkClick r:id="rId10" action="ppaction://hlinksldjump"/>
              </a:rPr>
              <a:t>в)</a:t>
            </a:r>
            <a:r>
              <a:rPr lang="ru-RU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dirty="0">
                <a:solidFill>
                  <a:srgbClr val="0000FF"/>
                </a:solidFill>
                <a:hlinkClick r:id="rId10" action="ppaction://hlinksldjump"/>
              </a:rPr>
              <a:t>3</a:t>
            </a:r>
            <a:r>
              <a:rPr lang="ru-RU" dirty="0">
                <a:solidFill>
                  <a:srgbClr val="0000FF"/>
                </a:solidFill>
              </a:rPr>
              <a:t> 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hlinkClick r:id="rId10" action="ppaction://hlinksldjump"/>
              </a:rPr>
              <a:t>г)</a:t>
            </a:r>
            <a:r>
              <a:rPr lang="ru-RU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dirty="0">
                <a:solidFill>
                  <a:schemeClr val="hlink"/>
                </a:solidFill>
                <a:hlinkClick r:id="rId10" action="ppaction://hlinksldjump"/>
              </a:rPr>
              <a:t>4</a:t>
            </a:r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285784" name="Rectangle 88"/>
          <p:cNvSpPr>
            <a:spLocks noChangeArrowheads="1"/>
          </p:cNvSpPr>
          <p:nvPr/>
        </p:nvSpPr>
        <p:spPr bwMode="auto">
          <a:xfrm>
            <a:off x="1744161" y="4581525"/>
            <a:ext cx="2881312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>
                <a:hlinkClick r:id="rId10" action="ppaction://hlinksldjump"/>
              </a:rPr>
              <a:t>а)</a:t>
            </a:r>
            <a:r>
              <a:rPr lang="ru-RU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dirty="0">
                <a:solidFill>
                  <a:srgbClr val="FF0000"/>
                </a:solidFill>
                <a:hlinkClick r:id="rId10" action="ppaction://hlinksldjump"/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ru-RU" dirty="0">
                <a:hlinkClick r:id="rId10" action="ppaction://hlinksldjump"/>
              </a:rPr>
              <a:t>б)</a:t>
            </a:r>
            <a:r>
              <a:rPr lang="ru-RU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dirty="0">
                <a:solidFill>
                  <a:srgbClr val="FF00FF"/>
                </a:solidFill>
                <a:hlinkClick r:id="rId10" action="ppaction://hlinksldjump"/>
              </a:rPr>
              <a:t>2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dirty="0">
                <a:hlinkClick r:id="rId10" action="ppaction://hlinksldjump"/>
              </a:rPr>
              <a:t>в)</a:t>
            </a:r>
            <a:r>
              <a:rPr lang="ru-RU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10" action="ppaction://hlinksldjump"/>
              </a:rPr>
              <a:t>3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hlinkClick r:id="rId9" action="ppaction://hlinksldjump"/>
              </a:rPr>
              <a:t>г) 4  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85785" name="Rectangle 89"/>
          <p:cNvSpPr>
            <a:spLocks noChangeArrowheads="1"/>
          </p:cNvSpPr>
          <p:nvPr/>
        </p:nvSpPr>
        <p:spPr bwMode="auto">
          <a:xfrm>
            <a:off x="1763713" y="5084763"/>
            <a:ext cx="28813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>
                <a:hlinkClick r:id="rId8" action="ppaction://hlinksldjump"/>
              </a:rPr>
              <a:t>а)</a:t>
            </a:r>
            <a:r>
              <a:rPr lang="ru-RU" dirty="0">
                <a:solidFill>
                  <a:schemeClr val="hlink"/>
                </a:solidFill>
                <a:hlinkClick r:id="rId8" action="ppaction://hlinksldjump"/>
              </a:rPr>
              <a:t> </a:t>
            </a:r>
            <a:r>
              <a:rPr lang="ru-RU" dirty="0">
                <a:solidFill>
                  <a:srgbClr val="FF0000"/>
                </a:solidFill>
                <a:hlinkClick r:id="rId8" action="ppaction://hlinksldjump"/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ru-RU" dirty="0">
                <a:hlinkClick r:id="rId8" action="ppaction://hlinksldjump"/>
              </a:rPr>
              <a:t>б)</a:t>
            </a:r>
            <a:r>
              <a:rPr lang="ru-RU" dirty="0">
                <a:solidFill>
                  <a:srgbClr val="FF0000"/>
                </a:solidFill>
                <a:hlinkClick r:id="rId8" action="ppaction://hlinksldjump"/>
              </a:rPr>
              <a:t> </a:t>
            </a:r>
            <a:r>
              <a:rPr lang="ru-RU" dirty="0">
                <a:solidFill>
                  <a:srgbClr val="FF00FF"/>
                </a:solidFill>
                <a:hlinkClick r:id="rId8" action="ppaction://hlinksldjump"/>
              </a:rPr>
              <a:t>2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dirty="0">
                <a:hlinkClick r:id="rId11" action="ppaction://hlinksldjump"/>
              </a:rPr>
              <a:t>в)</a:t>
            </a:r>
            <a:r>
              <a:rPr lang="ru-RU" dirty="0">
                <a:solidFill>
                  <a:srgbClr val="FF0000"/>
                </a:solidFill>
                <a:hlinkClick r:id="rId11" action="ppaction://hlinksldjump"/>
              </a:rPr>
              <a:t> </a:t>
            </a:r>
            <a:r>
              <a:rPr lang="ru-RU" dirty="0">
                <a:solidFill>
                  <a:srgbClr val="0000FF"/>
                </a:solidFill>
                <a:hlinkClick r:id="rId11" action="ppaction://hlinksldjump"/>
              </a:rPr>
              <a:t>3</a:t>
            </a:r>
            <a:r>
              <a:rPr lang="ru-RU" dirty="0">
                <a:solidFill>
                  <a:srgbClr val="0000FF"/>
                </a:solidFill>
              </a:rPr>
              <a:t> 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hlinkClick r:id="rId8" action="ppaction://hlinksldjump"/>
              </a:rPr>
              <a:t>г)</a:t>
            </a:r>
            <a:r>
              <a:rPr lang="ru-RU" dirty="0">
                <a:solidFill>
                  <a:srgbClr val="FF0000"/>
                </a:solidFill>
                <a:hlinkClick r:id="rId8" action="ppaction://hlinksldjump"/>
              </a:rPr>
              <a:t> </a:t>
            </a:r>
            <a:r>
              <a:rPr lang="ru-RU" dirty="0">
                <a:solidFill>
                  <a:schemeClr val="hlink"/>
                </a:solidFill>
                <a:hlinkClick r:id="rId8" action="ppaction://hlinksldjump"/>
              </a:rPr>
              <a:t>4</a:t>
            </a:r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285786" name="Rectangle 90"/>
          <p:cNvSpPr>
            <a:spLocks noChangeArrowheads="1"/>
          </p:cNvSpPr>
          <p:nvPr/>
        </p:nvSpPr>
        <p:spPr bwMode="auto">
          <a:xfrm>
            <a:off x="1763713" y="5589588"/>
            <a:ext cx="2881312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dirty="0">
                <a:hlinkClick r:id="rId9" action="ppaction://hlinksldjump"/>
              </a:rPr>
              <a:t>а)</a:t>
            </a:r>
            <a:r>
              <a:rPr lang="ru-RU" dirty="0">
                <a:solidFill>
                  <a:schemeClr val="hlink"/>
                </a:solidFill>
                <a:hlinkClick r:id="rId9" action="ppaction://hlinksldjump"/>
              </a:rPr>
              <a:t> </a:t>
            </a:r>
            <a:r>
              <a:rPr lang="ru-RU" dirty="0">
                <a:solidFill>
                  <a:srgbClr val="FF0000"/>
                </a:solidFill>
                <a:hlinkClick r:id="rId9" action="ppaction://hlinksldjump"/>
              </a:rPr>
              <a:t>1</a:t>
            </a:r>
            <a:r>
              <a:rPr lang="ru-RU" dirty="0">
                <a:solidFill>
                  <a:srgbClr val="FF0000"/>
                </a:solidFill>
              </a:rPr>
              <a:t>   </a:t>
            </a:r>
            <a:r>
              <a:rPr lang="ru-RU" dirty="0">
                <a:hlinkClick r:id="rId10" action="ppaction://hlinksldjump"/>
              </a:rPr>
              <a:t>б)</a:t>
            </a:r>
            <a:r>
              <a:rPr lang="ru-RU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dirty="0">
                <a:solidFill>
                  <a:srgbClr val="FF00FF"/>
                </a:solidFill>
                <a:hlinkClick r:id="rId10" action="ppaction://hlinksldjump"/>
              </a:rPr>
              <a:t>2</a:t>
            </a:r>
            <a:r>
              <a:rPr lang="ru-RU" dirty="0">
                <a:solidFill>
                  <a:srgbClr val="FF00FF"/>
                </a:solidFill>
              </a:rPr>
              <a:t> </a:t>
            </a:r>
            <a:r>
              <a:rPr lang="ru-RU" dirty="0">
                <a:solidFill>
                  <a:srgbClr val="FF0000"/>
                </a:solidFill>
              </a:rPr>
              <a:t>  </a:t>
            </a:r>
            <a:r>
              <a:rPr lang="ru-RU" dirty="0">
                <a:hlinkClick r:id="rId10" action="ppaction://hlinksldjump"/>
              </a:rPr>
              <a:t>в)</a:t>
            </a:r>
            <a:r>
              <a:rPr lang="ru-RU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dirty="0">
                <a:solidFill>
                  <a:srgbClr val="0000FF"/>
                </a:solidFill>
                <a:hlinkClick r:id="rId10" action="ppaction://hlinksldjump"/>
              </a:rPr>
              <a:t>3</a:t>
            </a:r>
            <a:r>
              <a:rPr lang="ru-RU" dirty="0">
                <a:solidFill>
                  <a:srgbClr val="0000FF"/>
                </a:solidFill>
              </a:rPr>
              <a:t>  </a:t>
            </a:r>
            <a:r>
              <a:rPr lang="ru-RU" dirty="0">
                <a:solidFill>
                  <a:srgbClr val="FF0000"/>
                </a:solidFill>
              </a:rPr>
              <a:t> </a:t>
            </a:r>
            <a:r>
              <a:rPr lang="ru-RU" dirty="0">
                <a:hlinkClick r:id="rId10" action="ppaction://hlinksldjump"/>
              </a:rPr>
              <a:t>г)</a:t>
            </a:r>
            <a:r>
              <a:rPr lang="ru-RU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dirty="0">
                <a:solidFill>
                  <a:schemeClr val="hlink"/>
                </a:solidFill>
                <a:hlinkClick r:id="rId10" action="ppaction://hlinksldjump"/>
              </a:rPr>
              <a:t>4</a:t>
            </a:r>
            <a:endParaRPr lang="ru-RU" dirty="0">
              <a:solidFill>
                <a:schemeClr val="hlink"/>
              </a:solidFill>
            </a:endParaRPr>
          </a:p>
        </p:txBody>
      </p:sp>
      <p:sp>
        <p:nvSpPr>
          <p:cNvPr id="285787" name="Rectangle 91"/>
          <p:cNvSpPr>
            <a:spLocks noGrp="1" noChangeArrowheads="1"/>
          </p:cNvSpPr>
          <p:nvPr>
            <p:ph type="title" sz="quarter"/>
          </p:nvPr>
        </p:nvSpPr>
        <p:spPr>
          <a:xfrm>
            <a:off x="415926" y="3786006"/>
            <a:ext cx="3221037" cy="566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Соотнесите:</a:t>
            </a:r>
          </a:p>
        </p:txBody>
      </p:sp>
      <p:sp>
        <p:nvSpPr>
          <p:cNvPr id="2" name="Стрелка вправо 1">
            <a:hlinkClick r:id="rId12" action="ppaction://hlinksldjump"/>
          </p:cNvPr>
          <p:cNvSpPr/>
          <p:nvPr/>
        </p:nvSpPr>
        <p:spPr>
          <a:xfrm>
            <a:off x="7194043" y="585050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5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5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5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8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2000"/>
                                        <p:tgtEl>
                                          <p:spTgt spid="285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85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857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57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85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2000"/>
                                        <p:tgtEl>
                                          <p:spTgt spid="28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85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85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85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857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85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85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8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8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85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55" grpId="0" animBg="1"/>
      <p:bldP spid="285758" grpId="0" animBg="1"/>
      <p:bldP spid="285759" grpId="0" animBg="1"/>
      <p:bldP spid="285761" grpId="0" animBg="1"/>
      <p:bldP spid="285763" grpId="0"/>
      <p:bldP spid="285764" grpId="0"/>
      <p:bldP spid="285765" grpId="0"/>
      <p:bldP spid="285766" grpId="0"/>
      <p:bldP spid="285782" grpId="0"/>
      <p:bldP spid="285784" grpId="0"/>
      <p:bldP spid="285785" grpId="0"/>
      <p:bldP spid="285786" grpId="0"/>
      <p:bldP spid="2857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26511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39560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28600" y="41560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381000" y="4343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-228600" y="4572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5800" y="677863"/>
            <a:ext cx="633888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Что такое функция? 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33400" y="1752600"/>
            <a:ext cx="8305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Какая функция называется возрастающей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(убывающей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)?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09600" y="2593975"/>
            <a:ext cx="7239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dirty="0"/>
          </a:p>
          <a:p>
            <a:pPr eaLnBrk="1" hangingPunct="1"/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Какая функция называется четной (нечетной)? 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04800" y="677863"/>
            <a:ext cx="8610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2.Что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называется графиком функции? </a:t>
            </a:r>
          </a:p>
          <a:p>
            <a:pPr eaLnBrk="1" hangingPunct="1"/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304800" y="3886200"/>
            <a:ext cx="784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Каким свойством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обладает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 четной (нечетной) функции?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последний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вопрос)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/>
      <p:bldP spid="8199" grpId="1"/>
      <p:bldP spid="8202" grpId="0"/>
      <p:bldP spid="8202" grpId="1"/>
      <p:bldP spid="8203" grpId="0"/>
      <p:bldP spid="8203" grpId="1"/>
      <p:bldP spid="8204" grpId="0"/>
      <p:bldP spid="8204" grpId="1"/>
      <p:bldP spid="8206" grpId="0"/>
      <p:bldP spid="8206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4" name="Group 4"/>
          <p:cNvGrpSpPr>
            <a:grpSpLocks/>
          </p:cNvGrpSpPr>
          <p:nvPr/>
        </p:nvGrpSpPr>
        <p:grpSpPr bwMode="auto">
          <a:xfrm>
            <a:off x="250825" y="0"/>
            <a:ext cx="8893175" cy="6562725"/>
            <a:chOff x="158" y="0"/>
            <a:chExt cx="5602" cy="4134"/>
          </a:xfrm>
        </p:grpSpPr>
        <p:grpSp>
          <p:nvGrpSpPr>
            <p:cNvPr id="24605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24617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24620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2464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24642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4643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44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464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/>
                      <a:t>0</a:t>
                    </a:r>
                  </a:p>
                </p:txBody>
              </p:sp>
            </p:grpSp>
            <p:grpSp>
              <p:nvGrpSpPr>
                <p:cNvPr id="24621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24622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4632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33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34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35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36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37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38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39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462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4624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2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26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27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28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29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30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4631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24618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х</a:t>
                </a:r>
              </a:p>
            </p:txBody>
          </p:sp>
          <p:sp>
            <p:nvSpPr>
              <p:cNvPr id="24619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у</a:t>
                </a:r>
              </a:p>
            </p:txBody>
          </p:sp>
        </p:grpSp>
        <p:sp>
          <p:nvSpPr>
            <p:cNvPr id="24606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7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8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09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0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1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2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3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4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5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4616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291890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13731804"/>
              </p:ext>
            </p:extLst>
          </p:nvPr>
        </p:nvGraphicFramePr>
        <p:xfrm>
          <a:off x="361157" y="5412581"/>
          <a:ext cx="1077912" cy="280987"/>
        </p:xfrm>
        <a:graphic>
          <a:graphicData uri="http://schemas.openxmlformats.org/presentationml/2006/ole">
            <p:oleObj spid="_x0000_s24747" name="Формула" r:id="rId4" imgW="876300" imgH="228600" progId="Equation.3">
              <p:embed/>
            </p:oleObj>
          </a:graphicData>
        </a:graphic>
      </p:graphicFrame>
      <p:graphicFrame>
        <p:nvGraphicFramePr>
          <p:cNvPr id="291889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85825627"/>
              </p:ext>
            </p:extLst>
          </p:nvPr>
        </p:nvGraphicFramePr>
        <p:xfrm>
          <a:off x="384176" y="5164138"/>
          <a:ext cx="947737" cy="280987"/>
        </p:xfrm>
        <a:graphic>
          <a:graphicData uri="http://schemas.openxmlformats.org/presentationml/2006/ole">
            <p:oleObj spid="_x0000_s24748" name="Формула" r:id="rId5" imgW="774364" imgH="228501" progId="Equation.3">
              <p:embed/>
            </p:oleObj>
          </a:graphicData>
        </a:graphic>
      </p:graphicFrame>
      <p:graphicFrame>
        <p:nvGraphicFramePr>
          <p:cNvPr id="291888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05270831"/>
              </p:ext>
            </p:extLst>
          </p:nvPr>
        </p:nvGraphicFramePr>
        <p:xfrm>
          <a:off x="384176" y="6083300"/>
          <a:ext cx="947737" cy="479425"/>
        </p:xfrm>
        <a:graphic>
          <a:graphicData uri="http://schemas.openxmlformats.org/presentationml/2006/ole">
            <p:oleObj spid="_x0000_s24749" name="Формула" r:id="rId6" imgW="774364" imgH="393529" progId="Equation.3">
              <p:embed/>
            </p:oleObj>
          </a:graphicData>
        </a:graphic>
      </p:graphicFrame>
      <p:graphicFrame>
        <p:nvGraphicFramePr>
          <p:cNvPr id="291887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21507440"/>
              </p:ext>
            </p:extLst>
          </p:nvPr>
        </p:nvGraphicFramePr>
        <p:xfrm>
          <a:off x="334962" y="5661025"/>
          <a:ext cx="1311275" cy="280988"/>
        </p:xfrm>
        <a:graphic>
          <a:graphicData uri="http://schemas.openxmlformats.org/presentationml/2006/ole">
            <p:oleObj spid="_x0000_s24750" name="Формула" r:id="rId7" imgW="1066800" imgH="228600" progId="Equation.3">
              <p:embed/>
            </p:oleObj>
          </a:graphicData>
        </a:graphic>
      </p:graphicFrame>
      <p:graphicFrame>
        <p:nvGraphicFramePr>
          <p:cNvPr id="291886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45863235"/>
              </p:ext>
            </p:extLst>
          </p:nvPr>
        </p:nvGraphicFramePr>
        <p:xfrm>
          <a:off x="360363" y="4867275"/>
          <a:ext cx="1079500" cy="280988"/>
        </p:xfrm>
        <a:graphic>
          <a:graphicData uri="http://schemas.openxmlformats.org/presentationml/2006/ole">
            <p:oleObj spid="_x0000_s24751" name="Формула" r:id="rId8" imgW="876300" imgH="228600" progId="Equation.3">
              <p:embed/>
            </p:oleObj>
          </a:graphicData>
        </a:graphic>
      </p:graphicFrame>
      <p:graphicFrame>
        <p:nvGraphicFramePr>
          <p:cNvPr id="291885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41601470"/>
              </p:ext>
            </p:extLst>
          </p:nvPr>
        </p:nvGraphicFramePr>
        <p:xfrm>
          <a:off x="376238" y="5908193"/>
          <a:ext cx="1171575" cy="280987"/>
        </p:xfrm>
        <a:graphic>
          <a:graphicData uri="http://schemas.openxmlformats.org/presentationml/2006/ole">
            <p:oleObj spid="_x0000_s24752" name="Формула" r:id="rId9" imgW="952087" imgH="228501" progId="Equation.3">
              <p:embed/>
            </p:oleObj>
          </a:graphicData>
        </a:graphic>
      </p:graphicFrame>
      <p:sp>
        <p:nvSpPr>
          <p:cNvPr id="291897" name="Freeform 57"/>
          <p:cNvSpPr>
            <a:spLocks/>
          </p:cNvSpPr>
          <p:nvPr/>
        </p:nvSpPr>
        <p:spPr bwMode="auto">
          <a:xfrm>
            <a:off x="4572000" y="620713"/>
            <a:ext cx="4064000" cy="1504950"/>
          </a:xfrm>
          <a:custGeom>
            <a:avLst/>
            <a:gdLst>
              <a:gd name="T0" fmla="*/ 0 w 2560"/>
              <a:gd name="T1" fmla="*/ 2147483647 h 948"/>
              <a:gd name="T2" fmla="*/ 2147483647 w 2560"/>
              <a:gd name="T3" fmla="*/ 2147483647 h 948"/>
              <a:gd name="T4" fmla="*/ 2147483647 w 2560"/>
              <a:gd name="T5" fmla="*/ 2147483647 h 948"/>
              <a:gd name="T6" fmla="*/ 2147483647 w 2560"/>
              <a:gd name="T7" fmla="*/ 0 h 948"/>
              <a:gd name="T8" fmla="*/ 0 60000 65536"/>
              <a:gd name="T9" fmla="*/ 0 60000 65536"/>
              <a:gd name="T10" fmla="*/ 0 60000 65536"/>
              <a:gd name="T11" fmla="*/ 0 60000 65536"/>
              <a:gd name="T12" fmla="*/ 0 w 2560"/>
              <a:gd name="T13" fmla="*/ 0 h 948"/>
              <a:gd name="T14" fmla="*/ 2560 w 2560"/>
              <a:gd name="T15" fmla="*/ 948 h 9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0" h="948">
                <a:moveTo>
                  <a:pt x="0" y="948"/>
                </a:moveTo>
                <a:cubicBezTo>
                  <a:pt x="47" y="894"/>
                  <a:pt x="93" y="730"/>
                  <a:pt x="284" y="620"/>
                </a:cubicBezTo>
                <a:cubicBezTo>
                  <a:pt x="475" y="510"/>
                  <a:pt x="769" y="393"/>
                  <a:pt x="1148" y="290"/>
                </a:cubicBezTo>
                <a:cubicBezTo>
                  <a:pt x="1527" y="187"/>
                  <a:pt x="2266" y="60"/>
                  <a:pt x="2560" y="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1898" name="Freeform 58"/>
          <p:cNvSpPr>
            <a:spLocks/>
          </p:cNvSpPr>
          <p:nvPr/>
        </p:nvSpPr>
        <p:spPr bwMode="auto">
          <a:xfrm>
            <a:off x="4572000" y="4149725"/>
            <a:ext cx="4064000" cy="1504950"/>
          </a:xfrm>
          <a:custGeom>
            <a:avLst/>
            <a:gdLst>
              <a:gd name="T0" fmla="*/ 0 w 2560"/>
              <a:gd name="T1" fmla="*/ 2147483647 h 948"/>
              <a:gd name="T2" fmla="*/ 2147483647 w 2560"/>
              <a:gd name="T3" fmla="*/ 2147483647 h 948"/>
              <a:gd name="T4" fmla="*/ 2147483647 w 2560"/>
              <a:gd name="T5" fmla="*/ 2147483647 h 948"/>
              <a:gd name="T6" fmla="*/ 2147483647 w 2560"/>
              <a:gd name="T7" fmla="*/ 0 h 948"/>
              <a:gd name="T8" fmla="*/ 0 60000 65536"/>
              <a:gd name="T9" fmla="*/ 0 60000 65536"/>
              <a:gd name="T10" fmla="*/ 0 60000 65536"/>
              <a:gd name="T11" fmla="*/ 0 60000 65536"/>
              <a:gd name="T12" fmla="*/ 0 w 2560"/>
              <a:gd name="T13" fmla="*/ 0 h 948"/>
              <a:gd name="T14" fmla="*/ 2560 w 2560"/>
              <a:gd name="T15" fmla="*/ 948 h 9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0" h="948">
                <a:moveTo>
                  <a:pt x="0" y="948"/>
                </a:moveTo>
                <a:cubicBezTo>
                  <a:pt x="47" y="894"/>
                  <a:pt x="93" y="730"/>
                  <a:pt x="284" y="620"/>
                </a:cubicBezTo>
                <a:cubicBezTo>
                  <a:pt x="475" y="510"/>
                  <a:pt x="769" y="393"/>
                  <a:pt x="1148" y="290"/>
                </a:cubicBezTo>
                <a:cubicBezTo>
                  <a:pt x="1527" y="187"/>
                  <a:pt x="2266" y="60"/>
                  <a:pt x="2560" y="0"/>
                </a:cubicBezTo>
              </a:path>
            </a:pathLst>
          </a:custGeom>
          <a:noFill/>
          <a:ln w="38100" cmpd="sng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1916" name="Freeform 76"/>
          <p:cNvSpPr>
            <a:spLocks/>
          </p:cNvSpPr>
          <p:nvPr/>
        </p:nvSpPr>
        <p:spPr bwMode="auto">
          <a:xfrm flipH="1">
            <a:off x="539750" y="2133600"/>
            <a:ext cx="4032250" cy="1504950"/>
          </a:xfrm>
          <a:custGeom>
            <a:avLst/>
            <a:gdLst>
              <a:gd name="T0" fmla="*/ 0 w 2560"/>
              <a:gd name="T1" fmla="*/ 2147483647 h 948"/>
              <a:gd name="T2" fmla="*/ 2147483647 w 2560"/>
              <a:gd name="T3" fmla="*/ 2147483647 h 948"/>
              <a:gd name="T4" fmla="*/ 2147483647 w 2560"/>
              <a:gd name="T5" fmla="*/ 2147483647 h 948"/>
              <a:gd name="T6" fmla="*/ 2147483647 w 2560"/>
              <a:gd name="T7" fmla="*/ 0 h 948"/>
              <a:gd name="T8" fmla="*/ 0 60000 65536"/>
              <a:gd name="T9" fmla="*/ 0 60000 65536"/>
              <a:gd name="T10" fmla="*/ 0 60000 65536"/>
              <a:gd name="T11" fmla="*/ 0 60000 65536"/>
              <a:gd name="T12" fmla="*/ 0 w 2560"/>
              <a:gd name="T13" fmla="*/ 0 h 948"/>
              <a:gd name="T14" fmla="*/ 2560 w 2560"/>
              <a:gd name="T15" fmla="*/ 948 h 9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0" h="948">
                <a:moveTo>
                  <a:pt x="0" y="948"/>
                </a:moveTo>
                <a:cubicBezTo>
                  <a:pt x="47" y="894"/>
                  <a:pt x="93" y="730"/>
                  <a:pt x="284" y="620"/>
                </a:cubicBezTo>
                <a:cubicBezTo>
                  <a:pt x="475" y="510"/>
                  <a:pt x="769" y="393"/>
                  <a:pt x="1148" y="290"/>
                </a:cubicBezTo>
                <a:cubicBezTo>
                  <a:pt x="1527" y="187"/>
                  <a:pt x="2266" y="60"/>
                  <a:pt x="2560" y="0"/>
                </a:cubicBezTo>
              </a:path>
            </a:pathLst>
          </a:custGeom>
          <a:noFill/>
          <a:ln w="38100" cmpd="sng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1917" name="Freeform 77"/>
          <p:cNvSpPr>
            <a:spLocks/>
          </p:cNvSpPr>
          <p:nvPr/>
        </p:nvSpPr>
        <p:spPr bwMode="auto">
          <a:xfrm>
            <a:off x="5918200" y="3638550"/>
            <a:ext cx="2705100" cy="1181100"/>
          </a:xfrm>
          <a:custGeom>
            <a:avLst/>
            <a:gdLst>
              <a:gd name="T0" fmla="*/ 0 w 1704"/>
              <a:gd name="T1" fmla="*/ 0 h 744"/>
              <a:gd name="T2" fmla="*/ 2147483647 w 1704"/>
              <a:gd name="T3" fmla="*/ 2147483647 h 744"/>
              <a:gd name="T4" fmla="*/ 2147483647 w 1704"/>
              <a:gd name="T5" fmla="*/ 2147483647 h 744"/>
              <a:gd name="T6" fmla="*/ 0 60000 65536"/>
              <a:gd name="T7" fmla="*/ 0 60000 65536"/>
              <a:gd name="T8" fmla="*/ 0 60000 65536"/>
              <a:gd name="T9" fmla="*/ 0 w 1704"/>
              <a:gd name="T10" fmla="*/ 0 h 744"/>
              <a:gd name="T11" fmla="*/ 1704 w 1704"/>
              <a:gd name="T12" fmla="*/ 744 h 7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04" h="744">
                <a:moveTo>
                  <a:pt x="0" y="0"/>
                </a:moveTo>
                <a:cubicBezTo>
                  <a:pt x="55" y="62"/>
                  <a:pt x="52" y="248"/>
                  <a:pt x="336" y="372"/>
                </a:cubicBezTo>
                <a:cubicBezTo>
                  <a:pt x="620" y="496"/>
                  <a:pt x="1419" y="667"/>
                  <a:pt x="1704" y="744"/>
                </a:cubicBezTo>
              </a:path>
            </a:pathLst>
          </a:custGeom>
          <a:noFill/>
          <a:ln w="38100" cmpd="sng">
            <a:solidFill>
              <a:srgbClr val="00CC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1918" name="Freeform 78"/>
          <p:cNvSpPr>
            <a:spLocks/>
          </p:cNvSpPr>
          <p:nvPr/>
        </p:nvSpPr>
        <p:spPr bwMode="auto">
          <a:xfrm>
            <a:off x="4572000" y="2924175"/>
            <a:ext cx="4064000" cy="714375"/>
          </a:xfrm>
          <a:custGeom>
            <a:avLst/>
            <a:gdLst>
              <a:gd name="T0" fmla="*/ 0 w 2560"/>
              <a:gd name="T1" fmla="*/ 2147483647 h 948"/>
              <a:gd name="T2" fmla="*/ 2147483647 w 2560"/>
              <a:gd name="T3" fmla="*/ 2147483647 h 948"/>
              <a:gd name="T4" fmla="*/ 2147483647 w 2560"/>
              <a:gd name="T5" fmla="*/ 2147483647 h 948"/>
              <a:gd name="T6" fmla="*/ 2147483647 w 2560"/>
              <a:gd name="T7" fmla="*/ 0 h 948"/>
              <a:gd name="T8" fmla="*/ 0 60000 65536"/>
              <a:gd name="T9" fmla="*/ 0 60000 65536"/>
              <a:gd name="T10" fmla="*/ 0 60000 65536"/>
              <a:gd name="T11" fmla="*/ 0 60000 65536"/>
              <a:gd name="T12" fmla="*/ 0 w 2560"/>
              <a:gd name="T13" fmla="*/ 0 h 948"/>
              <a:gd name="T14" fmla="*/ 2560 w 2560"/>
              <a:gd name="T15" fmla="*/ 948 h 94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60" h="948">
                <a:moveTo>
                  <a:pt x="0" y="948"/>
                </a:moveTo>
                <a:cubicBezTo>
                  <a:pt x="47" y="894"/>
                  <a:pt x="93" y="730"/>
                  <a:pt x="284" y="620"/>
                </a:cubicBezTo>
                <a:cubicBezTo>
                  <a:pt x="475" y="510"/>
                  <a:pt x="769" y="393"/>
                  <a:pt x="1148" y="290"/>
                </a:cubicBezTo>
                <a:cubicBezTo>
                  <a:pt x="1527" y="187"/>
                  <a:pt x="2266" y="60"/>
                  <a:pt x="2560" y="0"/>
                </a:cubicBezTo>
              </a:path>
            </a:pathLst>
          </a:custGeom>
          <a:noFill/>
          <a:ln w="38100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1919" name="Freeform 79"/>
          <p:cNvSpPr>
            <a:spLocks/>
          </p:cNvSpPr>
          <p:nvPr/>
        </p:nvSpPr>
        <p:spPr bwMode="auto">
          <a:xfrm>
            <a:off x="990600" y="3632200"/>
            <a:ext cx="2209800" cy="1054100"/>
          </a:xfrm>
          <a:custGeom>
            <a:avLst/>
            <a:gdLst>
              <a:gd name="T0" fmla="*/ 2147483647 w 1392"/>
              <a:gd name="T1" fmla="*/ 0 h 664"/>
              <a:gd name="T2" fmla="*/ 2147483647 w 1392"/>
              <a:gd name="T3" fmla="*/ 2147483647 h 664"/>
              <a:gd name="T4" fmla="*/ 0 w 1392"/>
              <a:gd name="T5" fmla="*/ 2147483647 h 664"/>
              <a:gd name="T6" fmla="*/ 0 60000 65536"/>
              <a:gd name="T7" fmla="*/ 0 60000 65536"/>
              <a:gd name="T8" fmla="*/ 0 60000 65536"/>
              <a:gd name="T9" fmla="*/ 0 w 1392"/>
              <a:gd name="T10" fmla="*/ 0 h 664"/>
              <a:gd name="T11" fmla="*/ 1392 w 1392"/>
              <a:gd name="T12" fmla="*/ 664 h 6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92" h="664">
                <a:moveTo>
                  <a:pt x="1392" y="0"/>
                </a:moveTo>
                <a:cubicBezTo>
                  <a:pt x="1342" y="57"/>
                  <a:pt x="1318" y="233"/>
                  <a:pt x="1086" y="344"/>
                </a:cubicBezTo>
                <a:cubicBezTo>
                  <a:pt x="854" y="455"/>
                  <a:pt x="226" y="597"/>
                  <a:pt x="0" y="664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1920" name="Rectangle 80"/>
          <p:cNvSpPr>
            <a:spLocks noChangeArrowheads="1"/>
          </p:cNvSpPr>
          <p:nvPr/>
        </p:nvSpPr>
        <p:spPr bwMode="auto">
          <a:xfrm>
            <a:off x="1547813" y="6165850"/>
            <a:ext cx="3168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400" dirty="0">
                <a:hlinkClick r:id="rId10" action="ppaction://hlinksldjump"/>
              </a:rPr>
              <a:t>а)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  </a:t>
            </a:r>
            <a:r>
              <a:rPr lang="ru-RU" sz="1400" dirty="0">
                <a:hlinkClick r:id="rId10" action="ppaction://hlinksldjump"/>
              </a:rPr>
              <a:t>б)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00FF"/>
                </a:solidFill>
                <a:hlinkClick r:id="rId10" action="ppaction://hlinksldjump"/>
              </a:rPr>
              <a:t>2</a:t>
            </a:r>
            <a:r>
              <a:rPr lang="ru-RU" sz="1400" dirty="0">
                <a:solidFill>
                  <a:srgbClr val="FF00FF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  </a:t>
            </a:r>
            <a:r>
              <a:rPr lang="ru-RU" sz="1400" dirty="0">
                <a:hlinkClick r:id="rId11" action="ppaction://hlinksldjump"/>
              </a:rPr>
              <a:t>в)</a:t>
            </a:r>
            <a:r>
              <a:rPr lang="ru-RU" sz="1400" dirty="0">
                <a:solidFill>
                  <a:srgbClr val="FF0000"/>
                </a:solidFill>
                <a:hlinkClick r:id="rId11" action="ppaction://hlinksldjump"/>
              </a:rPr>
              <a:t> </a:t>
            </a:r>
            <a:r>
              <a:rPr lang="ru-RU" sz="1400" dirty="0">
                <a:solidFill>
                  <a:srgbClr val="0000FF"/>
                </a:solidFill>
                <a:hlinkClick r:id="rId11" action="ppaction://hlinksldjump"/>
              </a:rPr>
              <a:t>3</a:t>
            </a:r>
            <a:r>
              <a:rPr lang="ru-RU" sz="1400" dirty="0">
                <a:solidFill>
                  <a:srgbClr val="0000FF"/>
                </a:solidFill>
              </a:rPr>
              <a:t>  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hlinkClick r:id="rId10" action="ppaction://hlinksldjump"/>
              </a:rPr>
              <a:t>г)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4</a:t>
            </a:r>
            <a:r>
              <a:rPr lang="ru-RU" sz="1400" dirty="0">
                <a:solidFill>
                  <a:schemeClr val="hlink"/>
                </a:solidFill>
              </a:rPr>
              <a:t>   </a:t>
            </a:r>
            <a:r>
              <a:rPr lang="ru-RU" sz="1400" dirty="0">
                <a:hlinkClick r:id="rId10" action="ppaction://hlinksldjump"/>
              </a:rPr>
              <a:t>д)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9900"/>
                </a:solidFill>
                <a:hlinkClick r:id="rId10" action="ppaction://hlinksldjump"/>
              </a:rPr>
              <a:t>5</a:t>
            </a:r>
            <a:r>
              <a:rPr lang="ru-RU" sz="1400" dirty="0">
                <a:solidFill>
                  <a:schemeClr val="hlink"/>
                </a:solidFill>
              </a:rPr>
              <a:t>   </a:t>
            </a:r>
            <a:r>
              <a:rPr lang="ru-RU" sz="1400" dirty="0">
                <a:hlinkClick r:id="rId10" action="ppaction://hlinksldjump"/>
              </a:rPr>
              <a:t>е)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00CC00"/>
                </a:solidFill>
                <a:hlinkClick r:id="rId10" action="ppaction://hlinksldjump"/>
              </a:rPr>
              <a:t>6</a:t>
            </a:r>
            <a:endParaRPr lang="ru-RU" sz="1400" dirty="0">
              <a:solidFill>
                <a:srgbClr val="00CC00"/>
              </a:solidFill>
            </a:endParaRPr>
          </a:p>
        </p:txBody>
      </p:sp>
      <p:sp>
        <p:nvSpPr>
          <p:cNvPr id="291921" name="Rectangle 81"/>
          <p:cNvSpPr>
            <a:spLocks noChangeArrowheads="1"/>
          </p:cNvSpPr>
          <p:nvPr/>
        </p:nvSpPr>
        <p:spPr bwMode="auto">
          <a:xfrm>
            <a:off x="2916238" y="3860800"/>
            <a:ext cx="431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291922" name="Rectangle 82"/>
          <p:cNvSpPr>
            <a:spLocks noChangeArrowheads="1"/>
          </p:cNvSpPr>
          <p:nvPr/>
        </p:nvSpPr>
        <p:spPr bwMode="auto">
          <a:xfrm>
            <a:off x="5148263" y="1052513"/>
            <a:ext cx="431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1923" name="Rectangle 83"/>
          <p:cNvSpPr>
            <a:spLocks noChangeArrowheads="1"/>
          </p:cNvSpPr>
          <p:nvPr/>
        </p:nvSpPr>
        <p:spPr bwMode="auto">
          <a:xfrm>
            <a:off x="3708400" y="2636838"/>
            <a:ext cx="431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291924" name="Rectangle 84"/>
          <p:cNvSpPr>
            <a:spLocks noChangeArrowheads="1"/>
          </p:cNvSpPr>
          <p:nvPr/>
        </p:nvSpPr>
        <p:spPr bwMode="auto">
          <a:xfrm>
            <a:off x="5076825" y="2997200"/>
            <a:ext cx="431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291925" name="Rectangle 85"/>
          <p:cNvSpPr>
            <a:spLocks noChangeArrowheads="1"/>
          </p:cNvSpPr>
          <p:nvPr/>
        </p:nvSpPr>
        <p:spPr bwMode="auto">
          <a:xfrm>
            <a:off x="8101013" y="4797425"/>
            <a:ext cx="431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>
                <a:solidFill>
                  <a:srgbClr val="00CC00"/>
                </a:solidFill>
              </a:rPr>
              <a:t>6</a:t>
            </a:r>
          </a:p>
        </p:txBody>
      </p:sp>
      <p:sp>
        <p:nvSpPr>
          <p:cNvPr id="291927" name="Rectangle 87"/>
          <p:cNvSpPr>
            <a:spLocks noChangeArrowheads="1"/>
          </p:cNvSpPr>
          <p:nvPr/>
        </p:nvSpPr>
        <p:spPr bwMode="auto">
          <a:xfrm>
            <a:off x="7956550" y="3860800"/>
            <a:ext cx="431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>
                <a:solidFill>
                  <a:srgbClr val="FF9900"/>
                </a:solidFill>
              </a:rPr>
              <a:t>5</a:t>
            </a:r>
          </a:p>
        </p:txBody>
      </p:sp>
      <p:sp>
        <p:nvSpPr>
          <p:cNvPr id="291929" name="Rectangle 89"/>
          <p:cNvSpPr>
            <a:spLocks noChangeArrowheads="1"/>
          </p:cNvSpPr>
          <p:nvPr/>
        </p:nvSpPr>
        <p:spPr bwMode="auto">
          <a:xfrm>
            <a:off x="1547813" y="5949950"/>
            <a:ext cx="3168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400" dirty="0">
                <a:hlinkClick r:id="rId10" action="ppaction://hlinksldjump"/>
              </a:rPr>
              <a:t>а)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  </a:t>
            </a:r>
            <a:r>
              <a:rPr lang="ru-RU" sz="1400" dirty="0">
                <a:hlinkClick r:id="rId10" action="ppaction://hlinksldjump"/>
              </a:rPr>
              <a:t>б)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00FF"/>
                </a:solidFill>
                <a:hlinkClick r:id="rId10" action="ppaction://hlinksldjump"/>
              </a:rPr>
              <a:t>2</a:t>
            </a:r>
            <a:r>
              <a:rPr lang="ru-RU" sz="1400" dirty="0">
                <a:solidFill>
                  <a:srgbClr val="FF00FF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  </a:t>
            </a:r>
            <a:r>
              <a:rPr lang="ru-RU" sz="1400" dirty="0">
                <a:hlinkClick r:id="rId10" action="ppaction://hlinksldjump"/>
              </a:rPr>
              <a:t>в)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0000FF"/>
                </a:solidFill>
                <a:hlinkClick r:id="rId10" action="ppaction://hlinksldjump"/>
              </a:rPr>
              <a:t>3</a:t>
            </a:r>
            <a:r>
              <a:rPr lang="ru-RU" sz="1400" dirty="0">
                <a:solidFill>
                  <a:srgbClr val="0000FF"/>
                </a:solidFill>
              </a:rPr>
              <a:t>  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hlinkClick r:id="rId10" action="ppaction://hlinksldjump"/>
              </a:rPr>
              <a:t>г)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4</a:t>
            </a:r>
            <a:r>
              <a:rPr lang="ru-RU" sz="1400" dirty="0">
                <a:solidFill>
                  <a:schemeClr val="hlink"/>
                </a:solidFill>
              </a:rPr>
              <a:t>   </a:t>
            </a:r>
            <a:r>
              <a:rPr lang="ru-RU" sz="1400" dirty="0">
                <a:hlinkClick r:id="rId10" action="ppaction://hlinksldjump"/>
              </a:rPr>
              <a:t>д)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9900"/>
                </a:solidFill>
                <a:hlinkClick r:id="rId10" action="ppaction://hlinksldjump"/>
              </a:rPr>
              <a:t>5</a:t>
            </a:r>
            <a:r>
              <a:rPr lang="ru-RU" sz="1400" dirty="0">
                <a:solidFill>
                  <a:schemeClr val="hlink"/>
                </a:solidFill>
              </a:rPr>
              <a:t>   </a:t>
            </a:r>
            <a:r>
              <a:rPr lang="ru-RU" sz="1400" dirty="0">
                <a:hlinkClick r:id="rId11" action="ppaction://hlinksldjump"/>
              </a:rPr>
              <a:t>е)</a:t>
            </a:r>
            <a:r>
              <a:rPr lang="ru-RU" sz="1400" dirty="0">
                <a:solidFill>
                  <a:schemeClr val="hlink"/>
                </a:solidFill>
                <a:hlinkClick r:id="rId11" action="ppaction://hlinksldjump"/>
              </a:rPr>
              <a:t> </a:t>
            </a:r>
            <a:r>
              <a:rPr lang="ru-RU" sz="1400" dirty="0">
                <a:solidFill>
                  <a:srgbClr val="00CC00"/>
                </a:solidFill>
                <a:hlinkClick r:id="rId11" action="ppaction://hlinksldjump"/>
              </a:rPr>
              <a:t>6</a:t>
            </a:r>
            <a:endParaRPr lang="ru-RU" sz="1400" dirty="0">
              <a:solidFill>
                <a:srgbClr val="00CC00"/>
              </a:solidFill>
            </a:endParaRPr>
          </a:p>
        </p:txBody>
      </p:sp>
      <p:sp>
        <p:nvSpPr>
          <p:cNvPr id="291930" name="Rectangle 90"/>
          <p:cNvSpPr>
            <a:spLocks noChangeArrowheads="1"/>
          </p:cNvSpPr>
          <p:nvPr/>
        </p:nvSpPr>
        <p:spPr bwMode="auto">
          <a:xfrm>
            <a:off x="1547813" y="5661025"/>
            <a:ext cx="3168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400" dirty="0">
                <a:hlinkClick r:id="rId10" action="ppaction://hlinksldjump"/>
              </a:rPr>
              <a:t>а)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  </a:t>
            </a:r>
            <a:r>
              <a:rPr lang="ru-RU" sz="1400" dirty="0">
                <a:hlinkClick r:id="rId10" action="ppaction://hlinksldjump"/>
              </a:rPr>
              <a:t>б)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00FF"/>
                </a:solidFill>
                <a:hlinkClick r:id="rId10" action="ppaction://hlinksldjump"/>
              </a:rPr>
              <a:t>2</a:t>
            </a:r>
            <a:r>
              <a:rPr lang="ru-RU" sz="1400" dirty="0">
                <a:solidFill>
                  <a:srgbClr val="FF00FF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  </a:t>
            </a:r>
            <a:r>
              <a:rPr lang="ru-RU" sz="1400" dirty="0">
                <a:hlinkClick r:id="rId10" action="ppaction://hlinksldjump"/>
              </a:rPr>
              <a:t>в)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0000FF"/>
                </a:solidFill>
                <a:hlinkClick r:id="rId10" action="ppaction://hlinksldjump"/>
              </a:rPr>
              <a:t>3</a:t>
            </a:r>
            <a:r>
              <a:rPr lang="ru-RU" sz="1400" dirty="0">
                <a:solidFill>
                  <a:srgbClr val="0000FF"/>
                </a:solidFill>
              </a:rPr>
              <a:t>  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hlinkClick r:id="rId11" action="ppaction://hlinksldjump"/>
              </a:rPr>
              <a:t>г)</a:t>
            </a:r>
            <a:r>
              <a:rPr lang="ru-RU" sz="1400" dirty="0">
                <a:solidFill>
                  <a:srgbClr val="FF0000"/>
                </a:solidFill>
                <a:hlinkClick r:id="rId11" action="ppaction://hlinksldjump"/>
              </a:rPr>
              <a:t> </a:t>
            </a:r>
            <a:r>
              <a:rPr lang="ru-RU" sz="1400" dirty="0">
                <a:solidFill>
                  <a:schemeClr val="hlink"/>
                </a:solidFill>
                <a:hlinkClick r:id="rId11" action="ppaction://hlinksldjump"/>
              </a:rPr>
              <a:t>4</a:t>
            </a:r>
            <a:r>
              <a:rPr lang="ru-RU" sz="1400" dirty="0">
                <a:solidFill>
                  <a:schemeClr val="hlink"/>
                </a:solidFill>
              </a:rPr>
              <a:t>   </a:t>
            </a:r>
            <a:r>
              <a:rPr lang="ru-RU" sz="1400" dirty="0">
                <a:hlinkClick r:id="rId10" action="ppaction://hlinksldjump"/>
              </a:rPr>
              <a:t>д)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9900"/>
                </a:solidFill>
                <a:hlinkClick r:id="rId10" action="ppaction://hlinksldjump"/>
              </a:rPr>
              <a:t>5</a:t>
            </a:r>
            <a:r>
              <a:rPr lang="ru-RU" sz="1400" dirty="0">
                <a:solidFill>
                  <a:schemeClr val="hlink"/>
                </a:solidFill>
              </a:rPr>
              <a:t>   </a:t>
            </a:r>
            <a:r>
              <a:rPr lang="ru-RU" sz="1400" dirty="0">
                <a:hlinkClick r:id="rId10" action="ppaction://hlinksldjump"/>
              </a:rPr>
              <a:t>е)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00CC00"/>
                </a:solidFill>
                <a:hlinkClick r:id="rId10" action="ppaction://hlinksldjump"/>
              </a:rPr>
              <a:t>6</a:t>
            </a:r>
            <a:endParaRPr lang="ru-RU" sz="1400" dirty="0">
              <a:solidFill>
                <a:srgbClr val="00CC00"/>
              </a:solidFill>
            </a:endParaRPr>
          </a:p>
        </p:txBody>
      </p:sp>
      <p:sp>
        <p:nvSpPr>
          <p:cNvPr id="291931" name="Rectangle 91"/>
          <p:cNvSpPr>
            <a:spLocks noChangeArrowheads="1"/>
          </p:cNvSpPr>
          <p:nvPr/>
        </p:nvSpPr>
        <p:spPr bwMode="auto">
          <a:xfrm>
            <a:off x="1547813" y="5445125"/>
            <a:ext cx="3168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400" dirty="0">
                <a:hlinkClick r:id="rId11" action="ppaction://hlinksldjump"/>
              </a:rPr>
              <a:t>а)</a:t>
            </a:r>
            <a:r>
              <a:rPr lang="ru-RU" sz="1400" dirty="0">
                <a:solidFill>
                  <a:schemeClr val="hlink"/>
                </a:solidFill>
                <a:hlinkClick r:id="rId11" action="ppaction://hlinksldjump"/>
              </a:rPr>
              <a:t> </a:t>
            </a:r>
            <a:r>
              <a:rPr lang="ru-RU" sz="1400" dirty="0">
                <a:solidFill>
                  <a:srgbClr val="FF0000"/>
                </a:solidFill>
                <a:hlinkClick r:id="rId11" action="ppaction://hlinksldjump"/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  </a:t>
            </a:r>
            <a:r>
              <a:rPr lang="ru-RU" sz="1400" dirty="0">
                <a:hlinkClick r:id="rId10" action="ppaction://hlinksldjump"/>
              </a:rPr>
              <a:t>б)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00FF"/>
                </a:solidFill>
                <a:hlinkClick r:id="rId10" action="ppaction://hlinksldjump"/>
              </a:rPr>
              <a:t>2 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 </a:t>
            </a:r>
            <a:r>
              <a:rPr lang="ru-RU" sz="1400" dirty="0">
                <a:hlinkClick r:id="rId10" action="ppaction://hlinksldjump"/>
              </a:rPr>
              <a:t>в)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0000FF"/>
                </a:solidFill>
                <a:hlinkClick r:id="rId10" action="ppaction://hlinksldjump"/>
              </a:rPr>
              <a:t>3  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hlinkClick r:id="rId10" action="ppaction://hlinksldjump"/>
              </a:rPr>
              <a:t>г)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4   </a:t>
            </a:r>
            <a:r>
              <a:rPr lang="ru-RU" sz="1400" dirty="0">
                <a:hlinkClick r:id="rId10" action="ppaction://hlinksldjump"/>
              </a:rPr>
              <a:t>д)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9900"/>
                </a:solidFill>
                <a:hlinkClick r:id="rId10" action="ppaction://hlinksldjump"/>
              </a:rPr>
              <a:t>5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  </a:t>
            </a:r>
            <a:r>
              <a:rPr lang="ru-RU" sz="1400" dirty="0">
                <a:hlinkClick r:id="rId10" action="ppaction://hlinksldjump"/>
              </a:rPr>
              <a:t>е)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00CC00"/>
                </a:solidFill>
                <a:hlinkClick r:id="rId10" action="ppaction://hlinksldjump"/>
              </a:rPr>
              <a:t>6</a:t>
            </a:r>
            <a:endParaRPr lang="ru-RU" sz="1400" dirty="0">
              <a:solidFill>
                <a:srgbClr val="00CC00"/>
              </a:solidFill>
            </a:endParaRPr>
          </a:p>
        </p:txBody>
      </p:sp>
      <p:sp>
        <p:nvSpPr>
          <p:cNvPr id="291932" name="Rectangle 92"/>
          <p:cNvSpPr>
            <a:spLocks noChangeArrowheads="1"/>
          </p:cNvSpPr>
          <p:nvPr/>
        </p:nvSpPr>
        <p:spPr bwMode="auto">
          <a:xfrm>
            <a:off x="1547813" y="5157788"/>
            <a:ext cx="3168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400" dirty="0">
                <a:hlinkClick r:id="rId10" action="ppaction://hlinksldjump"/>
              </a:rPr>
              <a:t>а)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  </a:t>
            </a:r>
            <a:r>
              <a:rPr lang="ru-RU" sz="1400" dirty="0">
                <a:hlinkClick r:id="rId11" action="ppaction://hlinksldjump"/>
              </a:rPr>
              <a:t>б)</a:t>
            </a:r>
            <a:r>
              <a:rPr lang="ru-RU" sz="1400" dirty="0">
                <a:solidFill>
                  <a:srgbClr val="FF0000"/>
                </a:solidFill>
                <a:hlinkClick r:id="rId11" action="ppaction://hlinksldjump"/>
              </a:rPr>
              <a:t> </a:t>
            </a:r>
            <a:r>
              <a:rPr lang="ru-RU" sz="1400" dirty="0">
                <a:solidFill>
                  <a:srgbClr val="FF00FF"/>
                </a:solidFill>
                <a:hlinkClick r:id="rId11" action="ppaction://hlinksldjump"/>
              </a:rPr>
              <a:t>2</a:t>
            </a:r>
            <a:r>
              <a:rPr lang="ru-RU" sz="1400" dirty="0">
                <a:solidFill>
                  <a:srgbClr val="FF00FF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  </a:t>
            </a:r>
            <a:r>
              <a:rPr lang="ru-RU" sz="1400" dirty="0">
                <a:hlinkClick r:id="rId10" action="ppaction://hlinksldjump"/>
              </a:rPr>
              <a:t>в)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0000FF"/>
                </a:solidFill>
                <a:hlinkClick r:id="rId10" action="ppaction://hlinksldjump"/>
              </a:rPr>
              <a:t>3  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hlinkClick r:id="rId10" action="ppaction://hlinksldjump"/>
              </a:rPr>
              <a:t>г)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4   </a:t>
            </a:r>
            <a:r>
              <a:rPr lang="ru-RU" sz="1400" dirty="0">
                <a:hlinkClick r:id="rId10" action="ppaction://hlinksldjump"/>
              </a:rPr>
              <a:t>д)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9900"/>
                </a:solidFill>
                <a:hlinkClick r:id="rId10" action="ppaction://hlinksldjump"/>
              </a:rPr>
              <a:t>5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  </a:t>
            </a:r>
            <a:r>
              <a:rPr lang="ru-RU" sz="1400" dirty="0">
                <a:hlinkClick r:id="rId10" action="ppaction://hlinksldjump"/>
              </a:rPr>
              <a:t>е)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00CC00"/>
                </a:solidFill>
                <a:hlinkClick r:id="rId10" action="ppaction://hlinksldjump"/>
              </a:rPr>
              <a:t>6</a:t>
            </a:r>
            <a:endParaRPr lang="ru-RU" sz="1400" dirty="0">
              <a:solidFill>
                <a:srgbClr val="00CC00"/>
              </a:solidFill>
            </a:endParaRPr>
          </a:p>
        </p:txBody>
      </p:sp>
      <p:sp>
        <p:nvSpPr>
          <p:cNvPr id="291933" name="Rectangle 93"/>
          <p:cNvSpPr>
            <a:spLocks noChangeArrowheads="1"/>
          </p:cNvSpPr>
          <p:nvPr/>
        </p:nvSpPr>
        <p:spPr bwMode="auto">
          <a:xfrm>
            <a:off x="1547813" y="4941888"/>
            <a:ext cx="3168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400" dirty="0">
                <a:hlinkClick r:id="rId10" action="ppaction://hlinksldjump"/>
              </a:rPr>
              <a:t>а)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  </a:t>
            </a:r>
            <a:r>
              <a:rPr lang="ru-RU" sz="1400" dirty="0">
                <a:hlinkClick r:id="rId10" action="ppaction://hlinksldjump"/>
              </a:rPr>
              <a:t>б)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00FF"/>
                </a:solidFill>
                <a:hlinkClick r:id="rId10" action="ppaction://hlinksldjump"/>
              </a:rPr>
              <a:t>2</a:t>
            </a:r>
            <a:r>
              <a:rPr lang="ru-RU" sz="1400" dirty="0">
                <a:solidFill>
                  <a:srgbClr val="FF00FF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  </a:t>
            </a:r>
            <a:r>
              <a:rPr lang="ru-RU" sz="1400" dirty="0">
                <a:hlinkClick r:id="rId10" action="ppaction://hlinksldjump"/>
              </a:rPr>
              <a:t>в)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0000FF"/>
                </a:solidFill>
                <a:hlinkClick r:id="rId10" action="ppaction://hlinksldjump"/>
              </a:rPr>
              <a:t>3</a:t>
            </a:r>
            <a:r>
              <a:rPr lang="ru-RU" sz="1400" dirty="0">
                <a:solidFill>
                  <a:srgbClr val="0000FF"/>
                </a:solidFill>
              </a:rPr>
              <a:t>  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hlinkClick r:id="rId10" action="ppaction://hlinksldjump"/>
              </a:rPr>
              <a:t>г)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4</a:t>
            </a:r>
            <a:r>
              <a:rPr lang="ru-RU" sz="1400" dirty="0">
                <a:solidFill>
                  <a:schemeClr val="hlink"/>
                </a:solidFill>
              </a:rPr>
              <a:t>   </a:t>
            </a:r>
            <a:r>
              <a:rPr lang="ru-RU" sz="1400" dirty="0">
                <a:hlinkClick r:id="rId11" action="ppaction://hlinksldjump"/>
              </a:rPr>
              <a:t>д)</a:t>
            </a:r>
            <a:r>
              <a:rPr lang="ru-RU" sz="1400" dirty="0">
                <a:solidFill>
                  <a:schemeClr val="hlink"/>
                </a:solidFill>
                <a:hlinkClick r:id="rId11" action="ppaction://hlinksldjump"/>
              </a:rPr>
              <a:t> </a:t>
            </a:r>
            <a:r>
              <a:rPr lang="ru-RU" sz="1400" dirty="0">
                <a:solidFill>
                  <a:srgbClr val="FF9900"/>
                </a:solidFill>
                <a:hlinkClick r:id="rId11" action="ppaction://hlinksldjump"/>
              </a:rPr>
              <a:t>5</a:t>
            </a:r>
            <a:r>
              <a:rPr lang="ru-RU" sz="1400" dirty="0">
                <a:solidFill>
                  <a:schemeClr val="hlink"/>
                </a:solidFill>
              </a:rPr>
              <a:t>   </a:t>
            </a:r>
            <a:r>
              <a:rPr lang="ru-RU" sz="1400" dirty="0">
                <a:hlinkClick r:id="rId10" action="ppaction://hlinksldjump"/>
              </a:rPr>
              <a:t>е)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00CC00"/>
                </a:solidFill>
                <a:hlinkClick r:id="rId10" action="ppaction://hlinksldjump"/>
              </a:rPr>
              <a:t>6</a:t>
            </a:r>
            <a:endParaRPr lang="ru-RU" sz="1400" dirty="0">
              <a:solidFill>
                <a:srgbClr val="00CC00"/>
              </a:solidFill>
            </a:endParaRPr>
          </a:p>
        </p:txBody>
      </p:sp>
      <p:sp>
        <p:nvSpPr>
          <p:cNvPr id="291934" name="Rectangle 94"/>
          <p:cNvSpPr>
            <a:spLocks noGrp="1" noChangeArrowheads="1"/>
          </p:cNvSpPr>
          <p:nvPr>
            <p:ph type="title" sz="quarter"/>
          </p:nvPr>
        </p:nvSpPr>
        <p:spPr>
          <a:xfrm>
            <a:off x="2062163" y="4335463"/>
            <a:ext cx="3149600" cy="56673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Соотнесите:</a:t>
            </a:r>
          </a:p>
        </p:txBody>
      </p:sp>
      <p:sp>
        <p:nvSpPr>
          <p:cNvPr id="2" name="Стрелка вправо 1">
            <a:hlinkClick r:id="rId12" action="ppaction://hlinksldjump"/>
          </p:cNvPr>
          <p:cNvSpPr/>
          <p:nvPr/>
        </p:nvSpPr>
        <p:spPr>
          <a:xfrm>
            <a:off x="7251447" y="546531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91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1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1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91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91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1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1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9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1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291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9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1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91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91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8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29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0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91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2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91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91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91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91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91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91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91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919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9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9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91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291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97" grpId="0" animBg="1"/>
      <p:bldP spid="291898" grpId="0" animBg="1"/>
      <p:bldP spid="291916" grpId="0" animBg="1"/>
      <p:bldP spid="291917" grpId="0" animBg="1"/>
      <p:bldP spid="291918" grpId="0" animBg="1"/>
      <p:bldP spid="291919" grpId="0" animBg="1"/>
      <p:bldP spid="291920" grpId="0"/>
      <p:bldP spid="291921" grpId="0"/>
      <p:bldP spid="291922" grpId="0"/>
      <p:bldP spid="291923" grpId="0"/>
      <p:bldP spid="291924" grpId="0"/>
      <p:bldP spid="291925" grpId="0"/>
      <p:bldP spid="291927" grpId="0"/>
      <p:bldP spid="291929" grpId="0"/>
      <p:bldP spid="291930" grpId="0"/>
      <p:bldP spid="291931" grpId="0"/>
      <p:bldP spid="291932" grpId="0"/>
      <p:bldP spid="291933" grpId="0"/>
      <p:bldP spid="29193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7" name="Group 4"/>
          <p:cNvGrpSpPr>
            <a:grpSpLocks/>
          </p:cNvGrpSpPr>
          <p:nvPr/>
        </p:nvGrpSpPr>
        <p:grpSpPr bwMode="auto">
          <a:xfrm>
            <a:off x="250825" y="0"/>
            <a:ext cx="8893175" cy="6562725"/>
            <a:chOff x="158" y="0"/>
            <a:chExt cx="5602" cy="4134"/>
          </a:xfrm>
        </p:grpSpPr>
        <p:grpSp>
          <p:nvGrpSpPr>
            <p:cNvPr id="25635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25647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25650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2567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25672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25673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74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25671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/>
                      <a:t>0</a:t>
                    </a:r>
                  </a:p>
                </p:txBody>
              </p:sp>
            </p:grpSp>
            <p:grpSp>
              <p:nvGrpSpPr>
                <p:cNvPr id="25651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25652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5662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63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64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65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66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67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68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69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  <p:grpSp>
                <p:nvGrpSpPr>
                  <p:cNvPr id="2565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25654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5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56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57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58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59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60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25661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</p:grpSp>
            </p:grpSp>
          </p:grpSp>
          <p:sp>
            <p:nvSpPr>
              <p:cNvPr id="25648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х</a:t>
                </a:r>
              </a:p>
            </p:txBody>
          </p:sp>
          <p:sp>
            <p:nvSpPr>
              <p:cNvPr id="25649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/>
                  <a:t>у</a:t>
                </a:r>
              </a:p>
            </p:txBody>
          </p:sp>
        </p:grpSp>
        <p:sp>
          <p:nvSpPr>
            <p:cNvPr id="25636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7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8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39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40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41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42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43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44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45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5646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" name="Group 46"/>
          <p:cNvGrpSpPr>
            <a:grpSpLocks/>
          </p:cNvGrpSpPr>
          <p:nvPr/>
        </p:nvGrpSpPr>
        <p:grpSpPr bwMode="auto">
          <a:xfrm flipH="1">
            <a:off x="1042988" y="981075"/>
            <a:ext cx="2376487" cy="2627313"/>
            <a:chOff x="2364" y="618"/>
            <a:chExt cx="1476" cy="1655"/>
          </a:xfrm>
        </p:grpSpPr>
        <p:sp>
          <p:nvSpPr>
            <p:cNvPr id="25633" name="Arc 47"/>
            <p:cNvSpPr>
              <a:spLocks/>
            </p:cNvSpPr>
            <p:nvPr/>
          </p:nvSpPr>
          <p:spPr bwMode="auto">
            <a:xfrm rot="9978582" flipH="1">
              <a:off x="2364" y="618"/>
              <a:ext cx="1081" cy="1655"/>
            </a:xfrm>
            <a:custGeom>
              <a:avLst/>
              <a:gdLst>
                <a:gd name="T0" fmla="*/ 0 w 21600"/>
                <a:gd name="T1" fmla="*/ 0 h 21305"/>
                <a:gd name="T2" fmla="*/ 0 w 21600"/>
                <a:gd name="T3" fmla="*/ 0 h 21305"/>
                <a:gd name="T4" fmla="*/ 0 w 21600"/>
                <a:gd name="T5" fmla="*/ 0 h 213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05"/>
                <a:gd name="T11" fmla="*/ 21600 w 21600"/>
                <a:gd name="T12" fmla="*/ 21305 h 21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05" fill="none" extrusionOk="0">
                  <a:moveTo>
                    <a:pt x="8" y="21305"/>
                  </a:moveTo>
                  <a:cubicBezTo>
                    <a:pt x="2" y="21102"/>
                    <a:pt x="0" y="20900"/>
                    <a:pt x="0" y="20698"/>
                  </a:cubicBezTo>
                  <a:cubicBezTo>
                    <a:pt x="-1" y="11148"/>
                    <a:pt x="6271" y="2731"/>
                    <a:pt x="15422" y="0"/>
                  </a:cubicBezTo>
                </a:path>
                <a:path w="21600" h="21305" stroke="0" extrusionOk="0">
                  <a:moveTo>
                    <a:pt x="8" y="21305"/>
                  </a:moveTo>
                  <a:cubicBezTo>
                    <a:pt x="2" y="21102"/>
                    <a:pt x="0" y="20900"/>
                    <a:pt x="0" y="20698"/>
                  </a:cubicBezTo>
                  <a:cubicBezTo>
                    <a:pt x="-1" y="11148"/>
                    <a:pt x="6271" y="2731"/>
                    <a:pt x="15422" y="0"/>
                  </a:cubicBezTo>
                  <a:lnTo>
                    <a:pt x="21600" y="20698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4" name="Freeform 48"/>
            <p:cNvSpPr>
              <a:spLocks/>
            </p:cNvSpPr>
            <p:nvPr/>
          </p:nvSpPr>
          <p:spPr bwMode="auto">
            <a:xfrm>
              <a:off x="3304" y="2192"/>
              <a:ext cx="536" cy="48"/>
            </a:xfrm>
            <a:custGeom>
              <a:avLst/>
              <a:gdLst>
                <a:gd name="T0" fmla="*/ 0 w 536"/>
                <a:gd name="T1" fmla="*/ 0 h 48"/>
                <a:gd name="T2" fmla="*/ 220 w 536"/>
                <a:gd name="T3" fmla="*/ 36 h 48"/>
                <a:gd name="T4" fmla="*/ 536 w 536"/>
                <a:gd name="T5" fmla="*/ 48 h 48"/>
                <a:gd name="T6" fmla="*/ 0 60000 65536"/>
                <a:gd name="T7" fmla="*/ 0 60000 65536"/>
                <a:gd name="T8" fmla="*/ 0 60000 65536"/>
                <a:gd name="T9" fmla="*/ 0 w 536"/>
                <a:gd name="T10" fmla="*/ 0 h 48"/>
                <a:gd name="T11" fmla="*/ 536 w 53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6" h="48">
                  <a:moveTo>
                    <a:pt x="0" y="0"/>
                  </a:moveTo>
                  <a:cubicBezTo>
                    <a:pt x="37" y="6"/>
                    <a:pt x="131" y="28"/>
                    <a:pt x="220" y="36"/>
                  </a:cubicBezTo>
                  <a:cubicBezTo>
                    <a:pt x="309" y="44"/>
                    <a:pt x="470" y="46"/>
                    <a:pt x="536" y="48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1" name="Group 49"/>
          <p:cNvGrpSpPr>
            <a:grpSpLocks/>
          </p:cNvGrpSpPr>
          <p:nvPr/>
        </p:nvGrpSpPr>
        <p:grpSpPr bwMode="auto">
          <a:xfrm>
            <a:off x="3779838" y="981075"/>
            <a:ext cx="2343150" cy="2627313"/>
            <a:chOff x="2364" y="618"/>
            <a:chExt cx="1476" cy="1655"/>
          </a:xfrm>
        </p:grpSpPr>
        <p:sp>
          <p:nvSpPr>
            <p:cNvPr id="25631" name="Arc 50"/>
            <p:cNvSpPr>
              <a:spLocks/>
            </p:cNvSpPr>
            <p:nvPr/>
          </p:nvSpPr>
          <p:spPr bwMode="auto">
            <a:xfrm rot="9978582" flipH="1">
              <a:off x="2364" y="618"/>
              <a:ext cx="1081" cy="1655"/>
            </a:xfrm>
            <a:custGeom>
              <a:avLst/>
              <a:gdLst>
                <a:gd name="T0" fmla="*/ 0 w 21600"/>
                <a:gd name="T1" fmla="*/ 0 h 21305"/>
                <a:gd name="T2" fmla="*/ 0 w 21600"/>
                <a:gd name="T3" fmla="*/ 0 h 21305"/>
                <a:gd name="T4" fmla="*/ 0 w 21600"/>
                <a:gd name="T5" fmla="*/ 0 h 213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05"/>
                <a:gd name="T11" fmla="*/ 21600 w 21600"/>
                <a:gd name="T12" fmla="*/ 21305 h 21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05" fill="none" extrusionOk="0">
                  <a:moveTo>
                    <a:pt x="8" y="21305"/>
                  </a:moveTo>
                  <a:cubicBezTo>
                    <a:pt x="2" y="21102"/>
                    <a:pt x="0" y="20900"/>
                    <a:pt x="0" y="20698"/>
                  </a:cubicBezTo>
                  <a:cubicBezTo>
                    <a:pt x="-1" y="11148"/>
                    <a:pt x="6271" y="2731"/>
                    <a:pt x="15422" y="0"/>
                  </a:cubicBezTo>
                </a:path>
                <a:path w="21600" h="21305" stroke="0" extrusionOk="0">
                  <a:moveTo>
                    <a:pt x="8" y="21305"/>
                  </a:moveTo>
                  <a:cubicBezTo>
                    <a:pt x="2" y="21102"/>
                    <a:pt x="0" y="20900"/>
                    <a:pt x="0" y="20698"/>
                  </a:cubicBezTo>
                  <a:cubicBezTo>
                    <a:pt x="-1" y="11148"/>
                    <a:pt x="6271" y="2731"/>
                    <a:pt x="15422" y="0"/>
                  </a:cubicBezTo>
                  <a:lnTo>
                    <a:pt x="21600" y="20698"/>
                  </a:lnTo>
                  <a:close/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2" name="Freeform 51"/>
            <p:cNvSpPr>
              <a:spLocks/>
            </p:cNvSpPr>
            <p:nvPr/>
          </p:nvSpPr>
          <p:spPr bwMode="auto">
            <a:xfrm>
              <a:off x="3304" y="2192"/>
              <a:ext cx="536" cy="48"/>
            </a:xfrm>
            <a:custGeom>
              <a:avLst/>
              <a:gdLst>
                <a:gd name="T0" fmla="*/ 0 w 536"/>
                <a:gd name="T1" fmla="*/ 0 h 48"/>
                <a:gd name="T2" fmla="*/ 220 w 536"/>
                <a:gd name="T3" fmla="*/ 36 h 48"/>
                <a:gd name="T4" fmla="*/ 536 w 536"/>
                <a:gd name="T5" fmla="*/ 48 h 48"/>
                <a:gd name="T6" fmla="*/ 0 60000 65536"/>
                <a:gd name="T7" fmla="*/ 0 60000 65536"/>
                <a:gd name="T8" fmla="*/ 0 60000 65536"/>
                <a:gd name="T9" fmla="*/ 0 w 536"/>
                <a:gd name="T10" fmla="*/ 0 h 48"/>
                <a:gd name="T11" fmla="*/ 536 w 53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6" h="48">
                  <a:moveTo>
                    <a:pt x="0" y="0"/>
                  </a:moveTo>
                  <a:cubicBezTo>
                    <a:pt x="37" y="6"/>
                    <a:pt x="131" y="28"/>
                    <a:pt x="220" y="36"/>
                  </a:cubicBezTo>
                  <a:cubicBezTo>
                    <a:pt x="309" y="44"/>
                    <a:pt x="470" y="46"/>
                    <a:pt x="536" y="48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aphicFrame>
        <p:nvGraphicFramePr>
          <p:cNvPr id="301108" name="Object 5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8313" y="5391150"/>
          <a:ext cx="1366837" cy="330200"/>
        </p:xfrm>
        <a:graphic>
          <a:graphicData uri="http://schemas.openxmlformats.org/presentationml/2006/ole">
            <p:oleObj spid="_x0000_s25765" name="Формула" r:id="rId4" imgW="837836" imgH="203112" progId="Equation.3">
              <p:embed/>
            </p:oleObj>
          </a:graphicData>
        </a:graphic>
      </p:graphicFrame>
      <p:graphicFrame>
        <p:nvGraphicFramePr>
          <p:cNvPr id="301110" name="Object 5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8313" y="5661025"/>
          <a:ext cx="1223962" cy="331788"/>
        </p:xfrm>
        <a:graphic>
          <a:graphicData uri="http://schemas.openxmlformats.org/presentationml/2006/ole">
            <p:oleObj spid="_x0000_s25766" name="Формула" r:id="rId5" imgW="748975" imgH="203112" progId="Equation.3">
              <p:embed/>
            </p:oleObj>
          </a:graphicData>
        </a:graphic>
      </p:graphicFrame>
      <p:graphicFrame>
        <p:nvGraphicFramePr>
          <p:cNvPr id="301113" name="Object 5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3" y="5108575"/>
          <a:ext cx="1008062" cy="320675"/>
        </p:xfrm>
        <a:graphic>
          <a:graphicData uri="http://schemas.openxmlformats.org/presentationml/2006/ole">
            <p:oleObj spid="_x0000_s25767" name="Формула" r:id="rId6" imgW="634725" imgH="203112" progId="Equation.3">
              <p:embed/>
            </p:oleObj>
          </a:graphicData>
        </a:graphic>
      </p:graphicFrame>
      <p:graphicFrame>
        <p:nvGraphicFramePr>
          <p:cNvPr id="301116" name="Object 60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8313" y="6165850"/>
          <a:ext cx="1008062" cy="330200"/>
        </p:xfrm>
        <a:graphic>
          <a:graphicData uri="http://schemas.openxmlformats.org/presentationml/2006/ole">
            <p:oleObj spid="_x0000_s25768" name="Формула" r:id="rId7" imgW="622030" imgH="203112" progId="Equation.3">
              <p:embed/>
            </p:oleObj>
          </a:graphicData>
        </a:graphic>
      </p:graphicFrame>
      <p:graphicFrame>
        <p:nvGraphicFramePr>
          <p:cNvPr id="301119" name="Object 63"/>
          <p:cNvGraphicFramePr>
            <a:graphicFrameLocks noChangeAspect="1"/>
          </p:cNvGraphicFramePr>
          <p:nvPr/>
        </p:nvGraphicFramePr>
        <p:xfrm>
          <a:off x="468313" y="5876925"/>
          <a:ext cx="936625" cy="319088"/>
        </p:xfrm>
        <a:graphic>
          <a:graphicData uri="http://schemas.openxmlformats.org/presentationml/2006/ole">
            <p:oleObj spid="_x0000_s25769" name="Формула" r:id="rId8" imgW="596641" imgH="203112" progId="Equation.3">
              <p:embed/>
            </p:oleObj>
          </a:graphicData>
        </a:graphic>
      </p:graphicFrame>
      <p:grpSp>
        <p:nvGrpSpPr>
          <p:cNvPr id="12" name="Group 67"/>
          <p:cNvGrpSpPr>
            <a:grpSpLocks/>
          </p:cNvGrpSpPr>
          <p:nvPr/>
        </p:nvGrpSpPr>
        <p:grpSpPr bwMode="auto">
          <a:xfrm flipH="1" flipV="1">
            <a:off x="2987675" y="3644900"/>
            <a:ext cx="2376488" cy="2663825"/>
            <a:chOff x="2364" y="618"/>
            <a:chExt cx="1476" cy="1655"/>
          </a:xfrm>
        </p:grpSpPr>
        <p:sp>
          <p:nvSpPr>
            <p:cNvPr id="25629" name="Arc 68"/>
            <p:cNvSpPr>
              <a:spLocks/>
            </p:cNvSpPr>
            <p:nvPr/>
          </p:nvSpPr>
          <p:spPr bwMode="auto">
            <a:xfrm rot="9978582" flipH="1">
              <a:off x="2364" y="618"/>
              <a:ext cx="1081" cy="1655"/>
            </a:xfrm>
            <a:custGeom>
              <a:avLst/>
              <a:gdLst>
                <a:gd name="T0" fmla="*/ 0 w 21600"/>
                <a:gd name="T1" fmla="*/ 0 h 21305"/>
                <a:gd name="T2" fmla="*/ 0 w 21600"/>
                <a:gd name="T3" fmla="*/ 0 h 21305"/>
                <a:gd name="T4" fmla="*/ 0 w 21600"/>
                <a:gd name="T5" fmla="*/ 0 h 213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05"/>
                <a:gd name="T11" fmla="*/ 21600 w 21600"/>
                <a:gd name="T12" fmla="*/ 21305 h 21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05" fill="none" extrusionOk="0">
                  <a:moveTo>
                    <a:pt x="8" y="21305"/>
                  </a:moveTo>
                  <a:cubicBezTo>
                    <a:pt x="2" y="21102"/>
                    <a:pt x="0" y="20900"/>
                    <a:pt x="0" y="20698"/>
                  </a:cubicBezTo>
                  <a:cubicBezTo>
                    <a:pt x="-1" y="11148"/>
                    <a:pt x="6271" y="2731"/>
                    <a:pt x="15422" y="0"/>
                  </a:cubicBezTo>
                </a:path>
                <a:path w="21600" h="21305" stroke="0" extrusionOk="0">
                  <a:moveTo>
                    <a:pt x="8" y="21305"/>
                  </a:moveTo>
                  <a:cubicBezTo>
                    <a:pt x="2" y="21102"/>
                    <a:pt x="0" y="20900"/>
                    <a:pt x="0" y="20698"/>
                  </a:cubicBezTo>
                  <a:cubicBezTo>
                    <a:pt x="-1" y="11148"/>
                    <a:pt x="6271" y="2731"/>
                    <a:pt x="15422" y="0"/>
                  </a:cubicBezTo>
                  <a:lnTo>
                    <a:pt x="21600" y="20698"/>
                  </a:ln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30" name="Freeform 69"/>
            <p:cNvSpPr>
              <a:spLocks/>
            </p:cNvSpPr>
            <p:nvPr/>
          </p:nvSpPr>
          <p:spPr bwMode="auto">
            <a:xfrm>
              <a:off x="3304" y="2192"/>
              <a:ext cx="536" cy="48"/>
            </a:xfrm>
            <a:custGeom>
              <a:avLst/>
              <a:gdLst>
                <a:gd name="T0" fmla="*/ 0 w 536"/>
                <a:gd name="T1" fmla="*/ 0 h 48"/>
                <a:gd name="T2" fmla="*/ 220 w 536"/>
                <a:gd name="T3" fmla="*/ 36 h 48"/>
                <a:gd name="T4" fmla="*/ 536 w 536"/>
                <a:gd name="T5" fmla="*/ 48 h 48"/>
                <a:gd name="T6" fmla="*/ 0 60000 65536"/>
                <a:gd name="T7" fmla="*/ 0 60000 65536"/>
                <a:gd name="T8" fmla="*/ 0 60000 65536"/>
                <a:gd name="T9" fmla="*/ 0 w 536"/>
                <a:gd name="T10" fmla="*/ 0 h 48"/>
                <a:gd name="T11" fmla="*/ 536 w 53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6" h="48">
                  <a:moveTo>
                    <a:pt x="0" y="0"/>
                  </a:moveTo>
                  <a:cubicBezTo>
                    <a:pt x="37" y="6"/>
                    <a:pt x="131" y="28"/>
                    <a:pt x="220" y="36"/>
                  </a:cubicBezTo>
                  <a:cubicBezTo>
                    <a:pt x="309" y="44"/>
                    <a:pt x="470" y="46"/>
                    <a:pt x="536" y="48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3" name="Group 70"/>
          <p:cNvGrpSpPr>
            <a:grpSpLocks/>
          </p:cNvGrpSpPr>
          <p:nvPr/>
        </p:nvGrpSpPr>
        <p:grpSpPr bwMode="auto">
          <a:xfrm flipH="1">
            <a:off x="2987675" y="2492375"/>
            <a:ext cx="2376488" cy="2627313"/>
            <a:chOff x="2364" y="618"/>
            <a:chExt cx="1476" cy="1655"/>
          </a:xfrm>
        </p:grpSpPr>
        <p:sp>
          <p:nvSpPr>
            <p:cNvPr id="25627" name="Arc 71"/>
            <p:cNvSpPr>
              <a:spLocks/>
            </p:cNvSpPr>
            <p:nvPr/>
          </p:nvSpPr>
          <p:spPr bwMode="auto">
            <a:xfrm rot="9978582" flipH="1">
              <a:off x="2364" y="618"/>
              <a:ext cx="1081" cy="1655"/>
            </a:xfrm>
            <a:custGeom>
              <a:avLst/>
              <a:gdLst>
                <a:gd name="T0" fmla="*/ 0 w 21600"/>
                <a:gd name="T1" fmla="*/ 0 h 21305"/>
                <a:gd name="T2" fmla="*/ 0 w 21600"/>
                <a:gd name="T3" fmla="*/ 0 h 21305"/>
                <a:gd name="T4" fmla="*/ 0 w 21600"/>
                <a:gd name="T5" fmla="*/ 0 h 213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05"/>
                <a:gd name="T11" fmla="*/ 21600 w 21600"/>
                <a:gd name="T12" fmla="*/ 21305 h 21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05" fill="none" extrusionOk="0">
                  <a:moveTo>
                    <a:pt x="8" y="21305"/>
                  </a:moveTo>
                  <a:cubicBezTo>
                    <a:pt x="2" y="21102"/>
                    <a:pt x="0" y="20900"/>
                    <a:pt x="0" y="20698"/>
                  </a:cubicBezTo>
                  <a:cubicBezTo>
                    <a:pt x="-1" y="11148"/>
                    <a:pt x="6271" y="2731"/>
                    <a:pt x="15422" y="0"/>
                  </a:cubicBezTo>
                </a:path>
                <a:path w="21600" h="21305" stroke="0" extrusionOk="0">
                  <a:moveTo>
                    <a:pt x="8" y="21305"/>
                  </a:moveTo>
                  <a:cubicBezTo>
                    <a:pt x="2" y="21102"/>
                    <a:pt x="0" y="20900"/>
                    <a:pt x="0" y="20698"/>
                  </a:cubicBezTo>
                  <a:cubicBezTo>
                    <a:pt x="-1" y="11148"/>
                    <a:pt x="6271" y="2731"/>
                    <a:pt x="15422" y="0"/>
                  </a:cubicBezTo>
                  <a:lnTo>
                    <a:pt x="21600" y="20698"/>
                  </a:lnTo>
                  <a:close/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8" name="Freeform 72"/>
            <p:cNvSpPr>
              <a:spLocks/>
            </p:cNvSpPr>
            <p:nvPr/>
          </p:nvSpPr>
          <p:spPr bwMode="auto">
            <a:xfrm>
              <a:off x="3304" y="2192"/>
              <a:ext cx="536" cy="48"/>
            </a:xfrm>
            <a:custGeom>
              <a:avLst/>
              <a:gdLst>
                <a:gd name="T0" fmla="*/ 0 w 536"/>
                <a:gd name="T1" fmla="*/ 0 h 48"/>
                <a:gd name="T2" fmla="*/ 220 w 536"/>
                <a:gd name="T3" fmla="*/ 36 h 48"/>
                <a:gd name="T4" fmla="*/ 536 w 536"/>
                <a:gd name="T5" fmla="*/ 48 h 48"/>
                <a:gd name="T6" fmla="*/ 0 60000 65536"/>
                <a:gd name="T7" fmla="*/ 0 60000 65536"/>
                <a:gd name="T8" fmla="*/ 0 60000 65536"/>
                <a:gd name="T9" fmla="*/ 0 w 536"/>
                <a:gd name="T10" fmla="*/ 0 h 48"/>
                <a:gd name="T11" fmla="*/ 536 w 53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6" h="48">
                  <a:moveTo>
                    <a:pt x="0" y="0"/>
                  </a:moveTo>
                  <a:cubicBezTo>
                    <a:pt x="37" y="6"/>
                    <a:pt x="131" y="28"/>
                    <a:pt x="220" y="36"/>
                  </a:cubicBezTo>
                  <a:cubicBezTo>
                    <a:pt x="309" y="44"/>
                    <a:pt x="470" y="46"/>
                    <a:pt x="536" y="48"/>
                  </a:cubicBezTo>
                </a:path>
              </a:pathLst>
            </a:custGeom>
            <a:noFill/>
            <a:ln w="38100" cmpd="sng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4" name="Group 73"/>
          <p:cNvGrpSpPr>
            <a:grpSpLocks/>
          </p:cNvGrpSpPr>
          <p:nvPr/>
        </p:nvGrpSpPr>
        <p:grpSpPr bwMode="auto">
          <a:xfrm flipH="1">
            <a:off x="6156325" y="476250"/>
            <a:ext cx="2376488" cy="2627313"/>
            <a:chOff x="2364" y="618"/>
            <a:chExt cx="1476" cy="1655"/>
          </a:xfrm>
        </p:grpSpPr>
        <p:sp>
          <p:nvSpPr>
            <p:cNvPr id="25625" name="Arc 74"/>
            <p:cNvSpPr>
              <a:spLocks/>
            </p:cNvSpPr>
            <p:nvPr/>
          </p:nvSpPr>
          <p:spPr bwMode="auto">
            <a:xfrm rot="9978582" flipH="1">
              <a:off x="2364" y="618"/>
              <a:ext cx="1081" cy="1655"/>
            </a:xfrm>
            <a:custGeom>
              <a:avLst/>
              <a:gdLst>
                <a:gd name="T0" fmla="*/ 0 w 21600"/>
                <a:gd name="T1" fmla="*/ 0 h 21305"/>
                <a:gd name="T2" fmla="*/ 0 w 21600"/>
                <a:gd name="T3" fmla="*/ 0 h 21305"/>
                <a:gd name="T4" fmla="*/ 0 w 21600"/>
                <a:gd name="T5" fmla="*/ 0 h 21305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305"/>
                <a:gd name="T11" fmla="*/ 21600 w 21600"/>
                <a:gd name="T12" fmla="*/ 21305 h 21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305" fill="none" extrusionOk="0">
                  <a:moveTo>
                    <a:pt x="8" y="21305"/>
                  </a:moveTo>
                  <a:cubicBezTo>
                    <a:pt x="2" y="21102"/>
                    <a:pt x="0" y="20900"/>
                    <a:pt x="0" y="20698"/>
                  </a:cubicBezTo>
                  <a:cubicBezTo>
                    <a:pt x="-1" y="11148"/>
                    <a:pt x="6271" y="2731"/>
                    <a:pt x="15422" y="0"/>
                  </a:cubicBezTo>
                </a:path>
                <a:path w="21600" h="21305" stroke="0" extrusionOk="0">
                  <a:moveTo>
                    <a:pt x="8" y="21305"/>
                  </a:moveTo>
                  <a:cubicBezTo>
                    <a:pt x="2" y="21102"/>
                    <a:pt x="0" y="20900"/>
                    <a:pt x="0" y="20698"/>
                  </a:cubicBezTo>
                  <a:cubicBezTo>
                    <a:pt x="-1" y="11148"/>
                    <a:pt x="6271" y="2731"/>
                    <a:pt x="15422" y="0"/>
                  </a:cubicBezTo>
                  <a:lnTo>
                    <a:pt x="21600" y="20698"/>
                  </a:lnTo>
                  <a:close/>
                </a:path>
              </a:pathLst>
            </a:custGeom>
            <a:noFill/>
            <a:ln w="38100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5626" name="Freeform 75"/>
            <p:cNvSpPr>
              <a:spLocks/>
            </p:cNvSpPr>
            <p:nvPr/>
          </p:nvSpPr>
          <p:spPr bwMode="auto">
            <a:xfrm>
              <a:off x="3304" y="2192"/>
              <a:ext cx="536" cy="48"/>
            </a:xfrm>
            <a:custGeom>
              <a:avLst/>
              <a:gdLst>
                <a:gd name="T0" fmla="*/ 0 w 536"/>
                <a:gd name="T1" fmla="*/ 0 h 48"/>
                <a:gd name="T2" fmla="*/ 220 w 536"/>
                <a:gd name="T3" fmla="*/ 36 h 48"/>
                <a:gd name="T4" fmla="*/ 536 w 536"/>
                <a:gd name="T5" fmla="*/ 48 h 48"/>
                <a:gd name="T6" fmla="*/ 0 60000 65536"/>
                <a:gd name="T7" fmla="*/ 0 60000 65536"/>
                <a:gd name="T8" fmla="*/ 0 60000 65536"/>
                <a:gd name="T9" fmla="*/ 0 w 536"/>
                <a:gd name="T10" fmla="*/ 0 h 48"/>
                <a:gd name="T11" fmla="*/ 536 w 536"/>
                <a:gd name="T12" fmla="*/ 48 h 4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36" h="48">
                  <a:moveTo>
                    <a:pt x="0" y="0"/>
                  </a:moveTo>
                  <a:cubicBezTo>
                    <a:pt x="37" y="6"/>
                    <a:pt x="131" y="28"/>
                    <a:pt x="220" y="36"/>
                  </a:cubicBezTo>
                  <a:cubicBezTo>
                    <a:pt x="309" y="44"/>
                    <a:pt x="470" y="46"/>
                    <a:pt x="536" y="48"/>
                  </a:cubicBezTo>
                </a:path>
              </a:pathLst>
            </a:custGeom>
            <a:noFill/>
            <a:ln w="38100" cmpd="sng">
              <a:solidFill>
                <a:srgbClr val="FF99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01132" name="Rectangle 76"/>
          <p:cNvSpPr>
            <a:spLocks noChangeArrowheads="1"/>
          </p:cNvSpPr>
          <p:nvPr/>
        </p:nvSpPr>
        <p:spPr bwMode="auto">
          <a:xfrm>
            <a:off x="3348038" y="4724400"/>
            <a:ext cx="431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>
                <a:solidFill>
                  <a:schemeClr val="hlink"/>
                </a:solidFill>
              </a:rPr>
              <a:t>4</a:t>
            </a:r>
          </a:p>
        </p:txBody>
      </p:sp>
      <p:sp>
        <p:nvSpPr>
          <p:cNvPr id="301133" name="Rectangle 77"/>
          <p:cNvSpPr>
            <a:spLocks noChangeArrowheads="1"/>
          </p:cNvSpPr>
          <p:nvPr/>
        </p:nvSpPr>
        <p:spPr bwMode="auto">
          <a:xfrm>
            <a:off x="3779838" y="1844675"/>
            <a:ext cx="431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1134" name="Rectangle 78"/>
          <p:cNvSpPr>
            <a:spLocks noChangeArrowheads="1"/>
          </p:cNvSpPr>
          <p:nvPr/>
        </p:nvSpPr>
        <p:spPr bwMode="auto">
          <a:xfrm>
            <a:off x="5292725" y="4868863"/>
            <a:ext cx="431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>
                <a:solidFill>
                  <a:srgbClr val="FF00FF"/>
                </a:solidFill>
              </a:rPr>
              <a:t>2</a:t>
            </a:r>
          </a:p>
        </p:txBody>
      </p:sp>
      <p:sp>
        <p:nvSpPr>
          <p:cNvPr id="301135" name="Rectangle 79"/>
          <p:cNvSpPr>
            <a:spLocks noChangeArrowheads="1"/>
          </p:cNvSpPr>
          <p:nvPr/>
        </p:nvSpPr>
        <p:spPr bwMode="auto">
          <a:xfrm>
            <a:off x="2771775" y="2852738"/>
            <a:ext cx="4318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301136" name="Rectangle 80"/>
          <p:cNvSpPr>
            <a:spLocks noChangeArrowheads="1"/>
          </p:cNvSpPr>
          <p:nvPr/>
        </p:nvSpPr>
        <p:spPr bwMode="auto">
          <a:xfrm>
            <a:off x="7596188" y="2565400"/>
            <a:ext cx="431800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>
                <a:solidFill>
                  <a:srgbClr val="FF9900"/>
                </a:solidFill>
              </a:rPr>
              <a:t>5</a:t>
            </a:r>
          </a:p>
        </p:txBody>
      </p:sp>
      <p:sp>
        <p:nvSpPr>
          <p:cNvPr id="301137" name="Rectangle 81"/>
          <p:cNvSpPr>
            <a:spLocks noChangeArrowheads="1"/>
          </p:cNvSpPr>
          <p:nvPr/>
        </p:nvSpPr>
        <p:spPr bwMode="auto">
          <a:xfrm>
            <a:off x="1763713" y="6237288"/>
            <a:ext cx="3168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400" dirty="0">
                <a:hlinkClick r:id="rId9" action="ppaction://hlinksldjump"/>
              </a:rPr>
              <a:t>а)</a:t>
            </a:r>
            <a:r>
              <a:rPr lang="ru-RU" sz="1400" dirty="0">
                <a:solidFill>
                  <a:schemeClr val="hlink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  </a:t>
            </a:r>
            <a:r>
              <a:rPr lang="ru-RU" sz="1400" dirty="0">
                <a:hlinkClick r:id="rId10" action="ppaction://hlinksldjump"/>
              </a:rPr>
              <a:t>б)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00FF"/>
                </a:solidFill>
                <a:hlinkClick r:id="rId10" action="ppaction://hlinksldjump"/>
              </a:rPr>
              <a:t>2</a:t>
            </a:r>
            <a:r>
              <a:rPr lang="ru-RU" sz="1400" dirty="0">
                <a:solidFill>
                  <a:srgbClr val="FF00FF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  </a:t>
            </a:r>
            <a:r>
              <a:rPr lang="ru-RU" sz="1400" dirty="0">
                <a:hlinkClick r:id="rId9" action="ppaction://hlinksldjump"/>
              </a:rPr>
              <a:t>в)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rgbClr val="0000FF"/>
                </a:solidFill>
                <a:hlinkClick r:id="rId9" action="ppaction://hlinksldjump"/>
              </a:rPr>
              <a:t>3</a:t>
            </a:r>
            <a:r>
              <a:rPr lang="ru-RU" sz="1400" dirty="0">
                <a:solidFill>
                  <a:srgbClr val="0000FF"/>
                </a:solidFill>
              </a:rPr>
              <a:t>  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hlinkClick r:id="rId9" action="ppaction://hlinksldjump"/>
              </a:rPr>
              <a:t>г)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chemeClr val="hlink"/>
                </a:solidFill>
                <a:hlinkClick r:id="rId9" action="ppaction://hlinksldjump"/>
              </a:rPr>
              <a:t>4</a:t>
            </a:r>
            <a:r>
              <a:rPr lang="ru-RU" sz="1400" dirty="0">
                <a:solidFill>
                  <a:schemeClr val="hlink"/>
                </a:solidFill>
              </a:rPr>
              <a:t>   </a:t>
            </a:r>
            <a:r>
              <a:rPr lang="ru-RU" sz="1400" dirty="0">
                <a:hlinkClick r:id="rId9" action="ppaction://hlinksldjump"/>
              </a:rPr>
              <a:t>д)</a:t>
            </a:r>
            <a:r>
              <a:rPr lang="ru-RU" sz="1400" dirty="0">
                <a:solidFill>
                  <a:schemeClr val="hlink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rgbClr val="FF9900"/>
                </a:solidFill>
                <a:hlinkClick r:id="rId9" action="ppaction://hlinksldjump"/>
              </a:rPr>
              <a:t>5</a:t>
            </a:r>
            <a:endParaRPr lang="ru-RU" sz="1400" dirty="0">
              <a:solidFill>
                <a:srgbClr val="00CC00"/>
              </a:solidFill>
            </a:endParaRPr>
          </a:p>
        </p:txBody>
      </p:sp>
      <p:sp>
        <p:nvSpPr>
          <p:cNvPr id="301138" name="Rectangle 82"/>
          <p:cNvSpPr>
            <a:spLocks noChangeArrowheads="1"/>
          </p:cNvSpPr>
          <p:nvPr/>
        </p:nvSpPr>
        <p:spPr bwMode="auto">
          <a:xfrm>
            <a:off x="1763713" y="5949950"/>
            <a:ext cx="3168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400" dirty="0">
                <a:hlinkClick r:id="rId10" action="ppaction://hlinksldjump"/>
              </a:rPr>
              <a:t>а)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  </a:t>
            </a:r>
            <a:r>
              <a:rPr lang="ru-RU" sz="1400" dirty="0">
                <a:hlinkClick r:id="rId9" action="ppaction://hlinksldjump"/>
              </a:rPr>
              <a:t>б)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rgbClr val="FF00FF"/>
                </a:solidFill>
                <a:hlinkClick r:id="rId9" action="ppaction://hlinksldjump"/>
              </a:rPr>
              <a:t>2</a:t>
            </a:r>
            <a:r>
              <a:rPr lang="ru-RU" sz="1400" dirty="0">
                <a:solidFill>
                  <a:srgbClr val="FF00FF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  </a:t>
            </a:r>
            <a:r>
              <a:rPr lang="ru-RU" sz="1400" dirty="0">
                <a:hlinkClick r:id="rId9" action="ppaction://hlinksldjump"/>
              </a:rPr>
              <a:t>в)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rgbClr val="0000FF"/>
                </a:solidFill>
                <a:hlinkClick r:id="rId9" action="ppaction://hlinksldjump"/>
              </a:rPr>
              <a:t>3</a:t>
            </a:r>
            <a:r>
              <a:rPr lang="ru-RU" sz="1400" dirty="0">
                <a:solidFill>
                  <a:srgbClr val="0000FF"/>
                </a:solidFill>
              </a:rPr>
              <a:t>  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hlinkClick r:id="rId9" action="ppaction://hlinksldjump"/>
              </a:rPr>
              <a:t>г)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chemeClr val="hlink"/>
                </a:solidFill>
                <a:hlinkClick r:id="rId9" action="ppaction://hlinksldjump"/>
              </a:rPr>
              <a:t>4</a:t>
            </a:r>
            <a:r>
              <a:rPr lang="ru-RU" sz="1400" dirty="0">
                <a:solidFill>
                  <a:schemeClr val="hlink"/>
                </a:solidFill>
              </a:rPr>
              <a:t>   </a:t>
            </a:r>
            <a:r>
              <a:rPr lang="ru-RU" sz="1400" dirty="0">
                <a:hlinkClick r:id="rId9" action="ppaction://hlinksldjump"/>
              </a:rPr>
              <a:t>д)</a:t>
            </a:r>
            <a:r>
              <a:rPr lang="ru-RU" sz="1400" dirty="0">
                <a:solidFill>
                  <a:schemeClr val="hlink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rgbClr val="FF9900"/>
                </a:solidFill>
                <a:hlinkClick r:id="rId9" action="ppaction://hlinksldjump"/>
              </a:rPr>
              <a:t>5</a:t>
            </a:r>
            <a:endParaRPr lang="ru-RU" sz="1400" dirty="0">
              <a:solidFill>
                <a:srgbClr val="00CC00"/>
              </a:solidFill>
            </a:endParaRPr>
          </a:p>
        </p:txBody>
      </p:sp>
      <p:sp>
        <p:nvSpPr>
          <p:cNvPr id="301139" name="Rectangle 83"/>
          <p:cNvSpPr>
            <a:spLocks noChangeArrowheads="1"/>
          </p:cNvSpPr>
          <p:nvPr/>
        </p:nvSpPr>
        <p:spPr bwMode="auto">
          <a:xfrm>
            <a:off x="1763713" y="5661025"/>
            <a:ext cx="3168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400" dirty="0">
                <a:hlinkClick r:id="rId9" action="ppaction://hlinksldjump"/>
              </a:rPr>
              <a:t>а)</a:t>
            </a:r>
            <a:r>
              <a:rPr lang="ru-RU" sz="1400" dirty="0">
                <a:solidFill>
                  <a:schemeClr val="hlink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  </a:t>
            </a:r>
            <a:r>
              <a:rPr lang="ru-RU" sz="1400" dirty="0">
                <a:hlinkClick r:id="rId9" action="ppaction://hlinksldjump"/>
              </a:rPr>
              <a:t>б)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rgbClr val="FF00FF"/>
                </a:solidFill>
                <a:hlinkClick r:id="rId9" action="ppaction://hlinksldjump"/>
              </a:rPr>
              <a:t>2 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  </a:t>
            </a:r>
            <a:r>
              <a:rPr lang="ru-RU" sz="1400" dirty="0">
                <a:hlinkClick r:id="rId9" action="ppaction://hlinksldjump"/>
              </a:rPr>
              <a:t>в)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rgbClr val="0000FF"/>
                </a:solidFill>
                <a:hlinkClick r:id="rId9" action="ppaction://hlinksldjump"/>
              </a:rPr>
              <a:t>3  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ru-RU" sz="1400" dirty="0">
                <a:hlinkClick r:id="rId10" action="ppaction://hlinksldjump"/>
              </a:rPr>
              <a:t>г)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4 </a:t>
            </a:r>
            <a:r>
              <a:rPr lang="ru-RU" sz="1400" dirty="0" smtClean="0">
                <a:solidFill>
                  <a:schemeClr val="hlink"/>
                </a:solidFill>
                <a:hlinkClick r:id="rId10" action="ppaction://hlinksldjump"/>
              </a:rPr>
              <a:t>  </a:t>
            </a:r>
            <a:r>
              <a:rPr lang="ru-RU" sz="1400" dirty="0">
                <a:hlinkClick r:id="rId9" action="ppaction://hlinksldjump"/>
              </a:rPr>
              <a:t>д)</a:t>
            </a:r>
            <a:r>
              <a:rPr lang="ru-RU" sz="1400" dirty="0">
                <a:solidFill>
                  <a:schemeClr val="hlink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rgbClr val="FF9900"/>
                </a:solidFill>
                <a:hlinkClick r:id="rId9" action="ppaction://hlinksldjump"/>
              </a:rPr>
              <a:t>5</a:t>
            </a:r>
            <a:endParaRPr lang="ru-RU" sz="1400" dirty="0">
              <a:solidFill>
                <a:srgbClr val="00CC00"/>
              </a:solidFill>
            </a:endParaRPr>
          </a:p>
        </p:txBody>
      </p:sp>
      <p:sp>
        <p:nvSpPr>
          <p:cNvPr id="301141" name="Rectangle 85"/>
          <p:cNvSpPr>
            <a:spLocks noChangeArrowheads="1"/>
          </p:cNvSpPr>
          <p:nvPr/>
        </p:nvSpPr>
        <p:spPr bwMode="auto">
          <a:xfrm>
            <a:off x="1763713" y="5373688"/>
            <a:ext cx="3168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400" dirty="0">
                <a:hlinkClick r:id="rId9" action="ppaction://hlinksldjump"/>
              </a:rPr>
              <a:t>а)</a:t>
            </a:r>
            <a:r>
              <a:rPr lang="ru-RU" sz="1400" dirty="0">
                <a:solidFill>
                  <a:schemeClr val="hlink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  </a:t>
            </a:r>
            <a:r>
              <a:rPr lang="ru-RU" sz="1400" dirty="0">
                <a:hlinkClick r:id="rId9" action="ppaction://hlinksldjump"/>
              </a:rPr>
              <a:t>б)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rgbClr val="FF00FF"/>
                </a:solidFill>
                <a:hlinkClick r:id="rId9" action="ppaction://hlinksldjump"/>
              </a:rPr>
              <a:t>2</a:t>
            </a:r>
            <a:r>
              <a:rPr lang="ru-RU" sz="1400" dirty="0">
                <a:solidFill>
                  <a:srgbClr val="FF00FF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  </a:t>
            </a:r>
            <a:r>
              <a:rPr lang="ru-RU" sz="1400" dirty="0">
                <a:hlinkClick r:id="rId9" action="ppaction://hlinksldjump"/>
              </a:rPr>
              <a:t>в)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rgbClr val="0000FF"/>
                </a:solidFill>
                <a:hlinkClick r:id="rId9" action="ppaction://hlinksldjump"/>
              </a:rPr>
              <a:t>3</a:t>
            </a:r>
            <a:r>
              <a:rPr lang="ru-RU" sz="1400" dirty="0">
                <a:solidFill>
                  <a:srgbClr val="0000FF"/>
                </a:solidFill>
              </a:rPr>
              <a:t>  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hlinkClick r:id="rId9" action="ppaction://hlinksldjump"/>
              </a:rPr>
              <a:t>г)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chemeClr val="hlink"/>
                </a:solidFill>
                <a:hlinkClick r:id="rId9" action="ppaction://hlinksldjump"/>
              </a:rPr>
              <a:t>4</a:t>
            </a:r>
            <a:r>
              <a:rPr lang="ru-RU" sz="1400" dirty="0">
                <a:solidFill>
                  <a:schemeClr val="hlink"/>
                </a:solidFill>
              </a:rPr>
              <a:t>   </a:t>
            </a:r>
            <a:r>
              <a:rPr lang="ru-RU" sz="1400" dirty="0">
                <a:hlinkClick r:id="rId10" action="ppaction://hlinksldjump"/>
              </a:rPr>
              <a:t>д)</a:t>
            </a:r>
            <a:r>
              <a:rPr lang="ru-RU" sz="1400" dirty="0">
                <a:solidFill>
                  <a:schemeClr val="hlink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FF9900"/>
                </a:solidFill>
                <a:hlinkClick r:id="rId10" action="ppaction://hlinksldjump"/>
              </a:rPr>
              <a:t>5</a:t>
            </a:r>
            <a:endParaRPr lang="ru-RU" sz="1400" dirty="0">
              <a:solidFill>
                <a:srgbClr val="00CC00"/>
              </a:solidFill>
            </a:endParaRPr>
          </a:p>
        </p:txBody>
      </p:sp>
      <p:sp>
        <p:nvSpPr>
          <p:cNvPr id="301142" name="Rectangle 86"/>
          <p:cNvSpPr>
            <a:spLocks noChangeArrowheads="1"/>
          </p:cNvSpPr>
          <p:nvPr/>
        </p:nvSpPr>
        <p:spPr bwMode="auto">
          <a:xfrm>
            <a:off x="1763713" y="5157788"/>
            <a:ext cx="3168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r>
              <a:rPr lang="ru-RU" sz="1400" dirty="0">
                <a:hlinkClick r:id="rId9" action="ppaction://hlinksldjump"/>
              </a:rPr>
              <a:t>а)</a:t>
            </a:r>
            <a:r>
              <a:rPr lang="ru-RU" sz="1400" dirty="0">
                <a:solidFill>
                  <a:schemeClr val="hlink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1</a:t>
            </a:r>
            <a:r>
              <a:rPr lang="ru-RU" sz="1400" dirty="0">
                <a:solidFill>
                  <a:srgbClr val="FF0000"/>
                </a:solidFill>
              </a:rPr>
              <a:t>   </a:t>
            </a:r>
            <a:r>
              <a:rPr lang="ru-RU" sz="1400" dirty="0">
                <a:hlinkClick r:id="rId9" action="ppaction://hlinksldjump"/>
              </a:rPr>
              <a:t>б)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rgbClr val="FF00FF"/>
                </a:solidFill>
                <a:hlinkClick r:id="rId9" action="ppaction://hlinksldjump"/>
              </a:rPr>
              <a:t>2</a:t>
            </a:r>
            <a:r>
              <a:rPr lang="ru-RU" sz="1400" dirty="0">
                <a:solidFill>
                  <a:srgbClr val="FF00FF"/>
                </a:solidFill>
              </a:rPr>
              <a:t> </a:t>
            </a:r>
            <a:r>
              <a:rPr lang="ru-RU" sz="1400" dirty="0">
                <a:solidFill>
                  <a:srgbClr val="FF0000"/>
                </a:solidFill>
              </a:rPr>
              <a:t>  </a:t>
            </a:r>
            <a:r>
              <a:rPr lang="ru-RU" sz="1400" dirty="0">
                <a:hlinkClick r:id="rId10" action="ppaction://hlinksldjump"/>
              </a:rPr>
              <a:t>в)</a:t>
            </a:r>
            <a:r>
              <a:rPr lang="ru-RU" sz="1400" dirty="0">
                <a:solidFill>
                  <a:srgbClr val="FF0000"/>
                </a:solidFill>
                <a:hlinkClick r:id="rId10" action="ppaction://hlinksldjump"/>
              </a:rPr>
              <a:t> </a:t>
            </a:r>
            <a:r>
              <a:rPr lang="ru-RU" sz="1400" dirty="0">
                <a:solidFill>
                  <a:srgbClr val="0000FF"/>
                </a:solidFill>
                <a:hlinkClick r:id="rId10" action="ppaction://hlinksldjump"/>
              </a:rPr>
              <a:t>3</a:t>
            </a:r>
            <a:r>
              <a:rPr lang="ru-RU" sz="1400" dirty="0">
                <a:solidFill>
                  <a:srgbClr val="0000FF"/>
                </a:solidFill>
              </a:rPr>
              <a:t>  </a:t>
            </a:r>
            <a:r>
              <a:rPr lang="ru-RU" sz="1400" dirty="0">
                <a:solidFill>
                  <a:srgbClr val="FF0000"/>
                </a:solidFill>
              </a:rPr>
              <a:t> </a:t>
            </a:r>
            <a:r>
              <a:rPr lang="ru-RU" sz="1400" dirty="0">
                <a:hlinkClick r:id="rId9" action="ppaction://hlinksldjump"/>
              </a:rPr>
              <a:t>г)</a:t>
            </a:r>
            <a:r>
              <a:rPr lang="ru-RU" sz="1400" dirty="0">
                <a:solidFill>
                  <a:srgbClr val="FF0000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chemeClr val="hlink"/>
                </a:solidFill>
                <a:hlinkClick r:id="rId9" action="ppaction://hlinksldjump"/>
              </a:rPr>
              <a:t>4</a:t>
            </a:r>
            <a:r>
              <a:rPr lang="ru-RU" sz="1400" dirty="0">
                <a:solidFill>
                  <a:schemeClr val="hlink"/>
                </a:solidFill>
              </a:rPr>
              <a:t>   </a:t>
            </a:r>
            <a:r>
              <a:rPr lang="ru-RU" sz="1400" dirty="0">
                <a:hlinkClick r:id="rId9" action="ppaction://hlinksldjump"/>
              </a:rPr>
              <a:t>д)</a:t>
            </a:r>
            <a:r>
              <a:rPr lang="ru-RU" sz="1400" dirty="0">
                <a:solidFill>
                  <a:schemeClr val="hlink"/>
                </a:solidFill>
                <a:hlinkClick r:id="rId9" action="ppaction://hlinksldjump"/>
              </a:rPr>
              <a:t> </a:t>
            </a:r>
            <a:r>
              <a:rPr lang="ru-RU" sz="1400" dirty="0">
                <a:solidFill>
                  <a:srgbClr val="FF9900"/>
                </a:solidFill>
                <a:hlinkClick r:id="rId9" action="ppaction://hlinksldjump"/>
              </a:rPr>
              <a:t>5</a:t>
            </a:r>
            <a:endParaRPr lang="ru-RU" sz="1400" dirty="0">
              <a:solidFill>
                <a:srgbClr val="00CC00"/>
              </a:solidFill>
            </a:endParaRPr>
          </a:p>
        </p:txBody>
      </p:sp>
      <p:sp>
        <p:nvSpPr>
          <p:cNvPr id="301143" name="Rectangle 87"/>
          <p:cNvSpPr>
            <a:spLocks noGrp="1" noChangeArrowheads="1"/>
          </p:cNvSpPr>
          <p:nvPr>
            <p:ph type="title" sz="quarter"/>
          </p:nvPr>
        </p:nvSpPr>
        <p:spPr>
          <a:xfrm>
            <a:off x="395288" y="4148613"/>
            <a:ext cx="3384550" cy="56673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800" b="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Соотнесите:</a:t>
            </a:r>
          </a:p>
        </p:txBody>
      </p:sp>
      <p:sp>
        <p:nvSpPr>
          <p:cNvPr id="2" name="Стрелка вправо 1">
            <a:hlinkClick r:id="rId11" action="ppaction://hlinksldjump"/>
          </p:cNvPr>
          <p:cNvSpPr/>
          <p:nvPr/>
        </p:nvSpPr>
        <p:spPr>
          <a:xfrm>
            <a:off x="7323621" y="585337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0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0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7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01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01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0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01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0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01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301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0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01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0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132" grpId="0"/>
      <p:bldP spid="301133" grpId="0"/>
      <p:bldP spid="301134" grpId="0"/>
      <p:bldP spid="301135" grpId="0"/>
      <p:bldP spid="301136" grpId="0"/>
      <p:bldP spid="301137" grpId="0"/>
      <p:bldP spid="301138" grpId="0"/>
      <p:bldP spid="301139" grpId="0"/>
      <p:bldP spid="301141" grpId="0"/>
      <p:bldP spid="301142" grpId="0"/>
      <p:bldP spid="30114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771775" y="836613"/>
            <a:ext cx="3816350" cy="3386137"/>
            <a:chOff x="1791" y="527"/>
            <a:chExt cx="2404" cy="2133"/>
          </a:xfrm>
        </p:grpSpPr>
        <p:sp>
          <p:nvSpPr>
            <p:cNvPr id="46087" name="Oval 11"/>
            <p:cNvSpPr>
              <a:spLocks noChangeArrowheads="1"/>
            </p:cNvSpPr>
            <p:nvPr/>
          </p:nvSpPr>
          <p:spPr bwMode="auto">
            <a:xfrm>
              <a:off x="1791" y="527"/>
              <a:ext cx="2404" cy="2133"/>
            </a:xfrm>
            <a:prstGeom prst="ellipse">
              <a:avLst/>
            </a:prstGeom>
            <a:solidFill>
              <a:srgbClr val="00FF00"/>
            </a:solidFill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8" name="Oval 12"/>
            <p:cNvSpPr>
              <a:spLocks noChangeArrowheads="1"/>
            </p:cNvSpPr>
            <p:nvPr/>
          </p:nvSpPr>
          <p:spPr bwMode="auto">
            <a:xfrm rot="-1029590">
              <a:off x="2431" y="1324"/>
              <a:ext cx="310" cy="28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9" name="Oval 13"/>
            <p:cNvSpPr>
              <a:spLocks noChangeArrowheads="1"/>
            </p:cNvSpPr>
            <p:nvPr/>
          </p:nvSpPr>
          <p:spPr bwMode="auto">
            <a:xfrm rot="858345">
              <a:off x="3182" y="1261"/>
              <a:ext cx="313" cy="2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0" name="Arc 14"/>
            <p:cNvSpPr>
              <a:spLocks/>
            </p:cNvSpPr>
            <p:nvPr/>
          </p:nvSpPr>
          <p:spPr bwMode="auto">
            <a:xfrm rot="7843546">
              <a:off x="2511" y="1330"/>
              <a:ext cx="1052" cy="984"/>
            </a:xfrm>
            <a:custGeom>
              <a:avLst/>
              <a:gdLst>
                <a:gd name="T0" fmla="*/ 0 w 25150"/>
                <a:gd name="T1" fmla="*/ 0 h 21600"/>
                <a:gd name="T2" fmla="*/ 0 w 25150"/>
                <a:gd name="T3" fmla="*/ 0 h 21600"/>
                <a:gd name="T4" fmla="*/ 0 w 25150"/>
                <a:gd name="T5" fmla="*/ 0 h 21600"/>
                <a:gd name="T6" fmla="*/ 0 60000 65536"/>
                <a:gd name="T7" fmla="*/ 0 60000 65536"/>
                <a:gd name="T8" fmla="*/ 0 60000 65536"/>
                <a:gd name="T9" fmla="*/ 0 w 25150"/>
                <a:gd name="T10" fmla="*/ 0 h 21600"/>
                <a:gd name="T11" fmla="*/ 25150 w 251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50" h="21600" fill="none" extrusionOk="0">
                  <a:moveTo>
                    <a:pt x="-1" y="293"/>
                  </a:moveTo>
                  <a:cubicBezTo>
                    <a:pt x="1173" y="98"/>
                    <a:pt x="2360" y="-1"/>
                    <a:pt x="3550" y="0"/>
                  </a:cubicBezTo>
                  <a:cubicBezTo>
                    <a:pt x="15479" y="0"/>
                    <a:pt x="25150" y="9670"/>
                    <a:pt x="25150" y="21600"/>
                  </a:cubicBezTo>
                </a:path>
                <a:path w="25150" h="21600" stroke="0" extrusionOk="0">
                  <a:moveTo>
                    <a:pt x="-1" y="293"/>
                  </a:moveTo>
                  <a:cubicBezTo>
                    <a:pt x="1173" y="98"/>
                    <a:pt x="2360" y="-1"/>
                    <a:pt x="3550" y="0"/>
                  </a:cubicBezTo>
                  <a:cubicBezTo>
                    <a:pt x="15479" y="0"/>
                    <a:pt x="25150" y="9670"/>
                    <a:pt x="25150" y="21600"/>
                  </a:cubicBezTo>
                  <a:lnTo>
                    <a:pt x="3550" y="21600"/>
                  </a:lnTo>
                  <a:close/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1" name="Oval 15"/>
            <p:cNvSpPr>
              <a:spLocks noChangeArrowheads="1"/>
            </p:cNvSpPr>
            <p:nvPr/>
          </p:nvSpPr>
          <p:spPr bwMode="auto">
            <a:xfrm rot="-1307820">
              <a:off x="2859" y="1566"/>
              <a:ext cx="78" cy="1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2" name="Oval 16"/>
            <p:cNvSpPr>
              <a:spLocks noChangeArrowheads="1"/>
            </p:cNvSpPr>
            <p:nvPr/>
          </p:nvSpPr>
          <p:spPr bwMode="auto">
            <a:xfrm rot="781733">
              <a:off x="3028" y="1545"/>
              <a:ext cx="81" cy="1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6211" name="Rectangle 35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4437063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Молодец! 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539552" y="59229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15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211" grpId="0"/>
      <p:bldP spid="306211" grpId="1"/>
      <p:bldP spid="306211" grpId="2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771775" y="836613"/>
            <a:ext cx="3816350" cy="3386137"/>
            <a:chOff x="1791" y="527"/>
            <a:chExt cx="2404" cy="2133"/>
          </a:xfrm>
        </p:grpSpPr>
        <p:sp>
          <p:nvSpPr>
            <p:cNvPr id="46087" name="Oval 11"/>
            <p:cNvSpPr>
              <a:spLocks noChangeArrowheads="1"/>
            </p:cNvSpPr>
            <p:nvPr/>
          </p:nvSpPr>
          <p:spPr bwMode="auto">
            <a:xfrm>
              <a:off x="1791" y="527"/>
              <a:ext cx="2404" cy="2133"/>
            </a:xfrm>
            <a:prstGeom prst="ellipse">
              <a:avLst/>
            </a:prstGeom>
            <a:solidFill>
              <a:srgbClr val="00FF00"/>
            </a:solidFill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8" name="Oval 12"/>
            <p:cNvSpPr>
              <a:spLocks noChangeArrowheads="1"/>
            </p:cNvSpPr>
            <p:nvPr/>
          </p:nvSpPr>
          <p:spPr bwMode="auto">
            <a:xfrm rot="-1029590">
              <a:off x="2431" y="1324"/>
              <a:ext cx="310" cy="28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9" name="Oval 13"/>
            <p:cNvSpPr>
              <a:spLocks noChangeArrowheads="1"/>
            </p:cNvSpPr>
            <p:nvPr/>
          </p:nvSpPr>
          <p:spPr bwMode="auto">
            <a:xfrm rot="858345">
              <a:off x="3182" y="1261"/>
              <a:ext cx="313" cy="2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0" name="Arc 14"/>
            <p:cNvSpPr>
              <a:spLocks/>
            </p:cNvSpPr>
            <p:nvPr/>
          </p:nvSpPr>
          <p:spPr bwMode="auto">
            <a:xfrm rot="7843546">
              <a:off x="2511" y="1330"/>
              <a:ext cx="1052" cy="984"/>
            </a:xfrm>
            <a:custGeom>
              <a:avLst/>
              <a:gdLst>
                <a:gd name="T0" fmla="*/ 0 w 25150"/>
                <a:gd name="T1" fmla="*/ 0 h 21600"/>
                <a:gd name="T2" fmla="*/ 0 w 25150"/>
                <a:gd name="T3" fmla="*/ 0 h 21600"/>
                <a:gd name="T4" fmla="*/ 0 w 25150"/>
                <a:gd name="T5" fmla="*/ 0 h 21600"/>
                <a:gd name="T6" fmla="*/ 0 60000 65536"/>
                <a:gd name="T7" fmla="*/ 0 60000 65536"/>
                <a:gd name="T8" fmla="*/ 0 60000 65536"/>
                <a:gd name="T9" fmla="*/ 0 w 25150"/>
                <a:gd name="T10" fmla="*/ 0 h 21600"/>
                <a:gd name="T11" fmla="*/ 25150 w 251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50" h="21600" fill="none" extrusionOk="0">
                  <a:moveTo>
                    <a:pt x="-1" y="293"/>
                  </a:moveTo>
                  <a:cubicBezTo>
                    <a:pt x="1173" y="98"/>
                    <a:pt x="2360" y="-1"/>
                    <a:pt x="3550" y="0"/>
                  </a:cubicBezTo>
                  <a:cubicBezTo>
                    <a:pt x="15479" y="0"/>
                    <a:pt x="25150" y="9670"/>
                    <a:pt x="25150" y="21600"/>
                  </a:cubicBezTo>
                </a:path>
                <a:path w="25150" h="21600" stroke="0" extrusionOk="0">
                  <a:moveTo>
                    <a:pt x="-1" y="293"/>
                  </a:moveTo>
                  <a:cubicBezTo>
                    <a:pt x="1173" y="98"/>
                    <a:pt x="2360" y="-1"/>
                    <a:pt x="3550" y="0"/>
                  </a:cubicBezTo>
                  <a:cubicBezTo>
                    <a:pt x="15479" y="0"/>
                    <a:pt x="25150" y="9670"/>
                    <a:pt x="25150" y="21600"/>
                  </a:cubicBezTo>
                  <a:lnTo>
                    <a:pt x="3550" y="21600"/>
                  </a:lnTo>
                  <a:close/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1" name="Oval 15"/>
            <p:cNvSpPr>
              <a:spLocks noChangeArrowheads="1"/>
            </p:cNvSpPr>
            <p:nvPr/>
          </p:nvSpPr>
          <p:spPr bwMode="auto">
            <a:xfrm rot="-1307820">
              <a:off x="2859" y="1566"/>
              <a:ext cx="78" cy="1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2" name="Oval 16"/>
            <p:cNvSpPr>
              <a:spLocks noChangeArrowheads="1"/>
            </p:cNvSpPr>
            <p:nvPr/>
          </p:nvSpPr>
          <p:spPr bwMode="auto">
            <a:xfrm rot="781733">
              <a:off x="3028" y="1545"/>
              <a:ext cx="81" cy="1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6211" name="Rectangle 35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4437063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Молодец! 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539552" y="59229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3423507"/>
      </p:ext>
    </p:extLst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15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211" grpId="0"/>
      <p:bldP spid="306211" grpId="1"/>
      <p:bldP spid="306211" grpId="2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2771775" y="836613"/>
            <a:ext cx="3816350" cy="3386137"/>
            <a:chOff x="1791" y="527"/>
            <a:chExt cx="2404" cy="2133"/>
          </a:xfrm>
        </p:grpSpPr>
        <p:sp>
          <p:nvSpPr>
            <p:cNvPr id="46087" name="Oval 11"/>
            <p:cNvSpPr>
              <a:spLocks noChangeArrowheads="1"/>
            </p:cNvSpPr>
            <p:nvPr/>
          </p:nvSpPr>
          <p:spPr bwMode="auto">
            <a:xfrm>
              <a:off x="1791" y="527"/>
              <a:ext cx="2404" cy="2133"/>
            </a:xfrm>
            <a:prstGeom prst="ellipse">
              <a:avLst/>
            </a:prstGeom>
            <a:solidFill>
              <a:srgbClr val="00FF00"/>
            </a:solidFill>
            <a:ln w="1016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8" name="Oval 12"/>
            <p:cNvSpPr>
              <a:spLocks noChangeArrowheads="1"/>
            </p:cNvSpPr>
            <p:nvPr/>
          </p:nvSpPr>
          <p:spPr bwMode="auto">
            <a:xfrm rot="-1029590">
              <a:off x="2431" y="1324"/>
              <a:ext cx="310" cy="28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89" name="Oval 13"/>
            <p:cNvSpPr>
              <a:spLocks noChangeArrowheads="1"/>
            </p:cNvSpPr>
            <p:nvPr/>
          </p:nvSpPr>
          <p:spPr bwMode="auto">
            <a:xfrm rot="858345">
              <a:off x="3182" y="1261"/>
              <a:ext cx="313" cy="28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0" name="Arc 14"/>
            <p:cNvSpPr>
              <a:spLocks/>
            </p:cNvSpPr>
            <p:nvPr/>
          </p:nvSpPr>
          <p:spPr bwMode="auto">
            <a:xfrm rot="7843546">
              <a:off x="2511" y="1330"/>
              <a:ext cx="1052" cy="984"/>
            </a:xfrm>
            <a:custGeom>
              <a:avLst/>
              <a:gdLst>
                <a:gd name="T0" fmla="*/ 0 w 25150"/>
                <a:gd name="T1" fmla="*/ 0 h 21600"/>
                <a:gd name="T2" fmla="*/ 0 w 25150"/>
                <a:gd name="T3" fmla="*/ 0 h 21600"/>
                <a:gd name="T4" fmla="*/ 0 w 25150"/>
                <a:gd name="T5" fmla="*/ 0 h 21600"/>
                <a:gd name="T6" fmla="*/ 0 60000 65536"/>
                <a:gd name="T7" fmla="*/ 0 60000 65536"/>
                <a:gd name="T8" fmla="*/ 0 60000 65536"/>
                <a:gd name="T9" fmla="*/ 0 w 25150"/>
                <a:gd name="T10" fmla="*/ 0 h 21600"/>
                <a:gd name="T11" fmla="*/ 25150 w 251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150" h="21600" fill="none" extrusionOk="0">
                  <a:moveTo>
                    <a:pt x="-1" y="293"/>
                  </a:moveTo>
                  <a:cubicBezTo>
                    <a:pt x="1173" y="98"/>
                    <a:pt x="2360" y="-1"/>
                    <a:pt x="3550" y="0"/>
                  </a:cubicBezTo>
                  <a:cubicBezTo>
                    <a:pt x="15479" y="0"/>
                    <a:pt x="25150" y="9670"/>
                    <a:pt x="25150" y="21600"/>
                  </a:cubicBezTo>
                </a:path>
                <a:path w="25150" h="21600" stroke="0" extrusionOk="0">
                  <a:moveTo>
                    <a:pt x="-1" y="293"/>
                  </a:moveTo>
                  <a:cubicBezTo>
                    <a:pt x="1173" y="98"/>
                    <a:pt x="2360" y="-1"/>
                    <a:pt x="3550" y="0"/>
                  </a:cubicBezTo>
                  <a:cubicBezTo>
                    <a:pt x="15479" y="0"/>
                    <a:pt x="25150" y="9670"/>
                    <a:pt x="25150" y="21600"/>
                  </a:cubicBezTo>
                  <a:lnTo>
                    <a:pt x="3550" y="21600"/>
                  </a:lnTo>
                  <a:close/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1" name="Oval 15"/>
            <p:cNvSpPr>
              <a:spLocks noChangeArrowheads="1"/>
            </p:cNvSpPr>
            <p:nvPr/>
          </p:nvSpPr>
          <p:spPr bwMode="auto">
            <a:xfrm rot="-1307820">
              <a:off x="2859" y="1566"/>
              <a:ext cx="78" cy="14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6092" name="Oval 16"/>
            <p:cNvSpPr>
              <a:spLocks noChangeArrowheads="1"/>
            </p:cNvSpPr>
            <p:nvPr/>
          </p:nvSpPr>
          <p:spPr bwMode="auto">
            <a:xfrm rot="781733">
              <a:off x="3028" y="1545"/>
              <a:ext cx="81" cy="14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6211" name="Rectangle 35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4437063"/>
            <a:ext cx="8229600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Молодец! </a:t>
            </a:r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539552" y="59229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9426977"/>
      </p:ext>
    </p:extLst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6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10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280"/>
                            </p:stCondLst>
                            <p:childTnLst>
                              <p:par>
                                <p:cTn id="15" presetID="22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3062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211" grpId="0"/>
      <p:bldP spid="306211" grpId="1"/>
      <p:bldP spid="306211" grpId="2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30" name="Picture 6" descr="j02860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58690">
            <a:off x="2555875" y="692150"/>
            <a:ext cx="4248150" cy="4094163"/>
          </a:xfrm>
          <a:noFill/>
        </p:spPr>
      </p:pic>
      <p:sp>
        <p:nvSpPr>
          <p:cNvPr id="308236" name="Rectangle 1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4437063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огорчайся. Попробуй ещё раз!  </a:t>
            </a:r>
          </a:p>
        </p:txBody>
      </p:sp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683568" y="604497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6" grpId="0"/>
      <p:bldP spid="308236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30" name="Picture 6" descr="j02860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58690">
            <a:off x="2555875" y="692150"/>
            <a:ext cx="4248150" cy="4094163"/>
          </a:xfrm>
          <a:noFill/>
        </p:spPr>
      </p:pic>
      <p:sp>
        <p:nvSpPr>
          <p:cNvPr id="308236" name="Rectangle 1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4437063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огорчайся. Попробуй ещё раз!  </a:t>
            </a:r>
          </a:p>
        </p:txBody>
      </p:sp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683568" y="59229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9949019"/>
      </p:ext>
    </p:extLst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6" grpId="0"/>
      <p:bldP spid="308236" grpId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30" name="Picture 6" descr="j02860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358690">
            <a:off x="2555875" y="692150"/>
            <a:ext cx="4248150" cy="4094163"/>
          </a:xfrm>
          <a:noFill/>
        </p:spPr>
      </p:pic>
      <p:sp>
        <p:nvSpPr>
          <p:cNvPr id="308236" name="Rectangle 12"/>
          <p:cNvSpPr>
            <a:spLocks noGrp="1" noChangeArrowheads="1"/>
          </p:cNvSpPr>
          <p:nvPr>
            <p:ph type="title" sz="quarter"/>
          </p:nvPr>
        </p:nvSpPr>
        <p:spPr>
          <a:xfrm>
            <a:off x="468313" y="4437063"/>
            <a:ext cx="8229600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огорчайся. Попробуй ещё раз!  </a:t>
            </a:r>
          </a:p>
        </p:txBody>
      </p:sp>
      <p:sp>
        <p:nvSpPr>
          <p:cNvPr id="2" name="Стрелка влево 1">
            <a:hlinkClick r:id="rId3" action="ppaction://hlinksldjump"/>
          </p:cNvPr>
          <p:cNvSpPr/>
          <p:nvPr/>
        </p:nvSpPr>
        <p:spPr>
          <a:xfrm>
            <a:off x="611560" y="5922988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9463845"/>
      </p:ext>
    </p:extLst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8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3082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36" grpId="0"/>
      <p:bldP spid="308236" grpId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Прямоугольник 1"/>
          <p:cNvSpPr>
            <a:spLocks noChangeArrowheads="1"/>
          </p:cNvSpPr>
          <p:nvPr/>
        </p:nvSpPr>
        <p:spPr bwMode="auto">
          <a:xfrm>
            <a:off x="971600" y="692696"/>
            <a:ext cx="6496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Е. Жуковский 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говорил:</a:t>
            </a:r>
          </a:p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«В математике есть своя красота, как в живописи и поэзии»</a:t>
            </a:r>
          </a:p>
        </p:txBody>
      </p:sp>
      <p:pic>
        <p:nvPicPr>
          <p:cNvPr id="48131" name="Picture 3" descr="C:\Users\user\Desktop\Zhukovskij_n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3218656" cy="4241250"/>
          </a:xfrm>
          <a:prstGeom prst="ellipse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000"/>
                                        <p:tgtEl>
                                          <p:spTgt spid="48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379454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202" y="692696"/>
            <a:ext cx="4392488" cy="5832648"/>
          </a:xfrm>
        </p:spPr>
        <p:txBody>
          <a:bodyPr>
            <a:no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Программа </a:t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Advanced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Grapher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2.2»   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 панели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инструментов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нажимаем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кнопку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"Добавить график". 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Появится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окно</a:t>
            </a: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120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60438" y="533400"/>
            <a:ext cx="8183562" cy="1050925"/>
          </a:xfrm>
        </p:spPr>
        <p:txBody>
          <a:bodyPr>
            <a:noAutofit/>
          </a:bodyPr>
          <a:lstStyle/>
          <a:p>
            <a:pPr marL="838200" indent="-838200" eaLnBrk="1" hangingPunct="1">
              <a:defRPr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Графики элементарных функций школьного курса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752600"/>
            <a:ext cx="7632848" cy="3352800"/>
          </a:xfrm>
        </p:spPr>
        <p:txBody>
          <a:bodyPr/>
          <a:lstStyle/>
          <a:p>
            <a:pPr marL="0" indent="0" eaLnBrk="1" hangingPunct="1">
              <a:spcAft>
                <a:spcPct val="20000"/>
              </a:spcAft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Линейная функция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Aft>
                <a:spcPct val="20000"/>
              </a:spcAft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4" action="ppaction://hlinksldjump"/>
              </a:rPr>
              <a:t>Квадратичная функция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Aft>
                <a:spcPct val="20000"/>
              </a:spcAft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5" action="ppaction://hlinksldjump"/>
              </a:rPr>
              <a:t>Степенная функция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Aft>
                <a:spcPct val="20000"/>
              </a:spcAft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6" action="ppaction://hlinksldjump"/>
              </a:rPr>
              <a:t>Дробно-линейная функция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Aft>
                <a:spcPct val="20000"/>
              </a:spcAft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7" action="ppaction://hlinksldjump"/>
              </a:rPr>
              <a:t>Функция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8" action="ppaction://hlinksldjump"/>
              </a:rPr>
              <a:t>где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Aft>
                <a:spcPct val="20000"/>
              </a:spcAft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9" action="ppaction://hlinksldjump"/>
              </a:rPr>
              <a:t>Показательная функция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spcAft>
                <a:spcPct val="20000"/>
              </a:spcAft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  <a:hlinkClick r:id="rId10" action="ppaction://hlinksldjump"/>
              </a:rPr>
              <a:t>Логарифмическая функция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57188" indent="-357188" eaLnBrk="1" hangingPunct="1">
              <a:buFontTx/>
              <a:buAutoNum type="arabicPeriod"/>
            </a:pPr>
            <a:endParaRPr lang="ru-RU" sz="1800" dirty="0" smtClean="0">
              <a:solidFill>
                <a:srgbClr val="990000"/>
              </a:solidFill>
              <a:latin typeface="Arial Black" pitchFamily="34" charset="0"/>
            </a:endParaRPr>
          </a:p>
          <a:p>
            <a:pPr marL="357188" indent="-357188" eaLnBrk="1" hangingPunct="1">
              <a:buFontTx/>
              <a:buAutoNum type="arabicPeriod"/>
            </a:pPr>
            <a:endParaRPr lang="ru-RU" sz="1800" dirty="0" smtClean="0">
              <a:latin typeface="Arial Black" pitchFamily="34" charset="0"/>
            </a:endParaRPr>
          </a:p>
        </p:txBody>
      </p:sp>
      <p:graphicFrame>
        <p:nvGraphicFramePr>
          <p:cNvPr id="109575" name="Object 7">
            <a:hlinkClick r:id="rId8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970568940"/>
              </p:ext>
            </p:extLst>
          </p:nvPr>
        </p:nvGraphicFramePr>
        <p:xfrm>
          <a:off x="2339752" y="4365104"/>
          <a:ext cx="792163" cy="512763"/>
        </p:xfrm>
        <a:graphic>
          <a:graphicData uri="http://schemas.openxmlformats.org/presentationml/2006/ole">
            <p:oleObj spid="_x0000_s1067" name="Формула" r:id="rId11" imgW="786960" imgH="393840" progId="Equation.3">
              <p:embed/>
            </p:oleObj>
          </a:graphicData>
        </a:graphic>
      </p:graphicFrame>
      <p:graphicFrame>
        <p:nvGraphicFramePr>
          <p:cNvPr id="109576" name="Object 8">
            <a:hlinkClick r:id="rId8" action="ppaction://hlinksldjump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93514459"/>
              </p:ext>
            </p:extLst>
          </p:nvPr>
        </p:nvGraphicFramePr>
        <p:xfrm>
          <a:off x="4211960" y="4365104"/>
          <a:ext cx="793304" cy="449991"/>
        </p:xfrm>
        <a:graphic>
          <a:graphicData uri="http://schemas.openxmlformats.org/presentationml/2006/ole">
            <p:oleObj spid="_x0000_s1068" name="Формула" r:id="rId12" imgW="660240" imgH="279360" progId="Equation.3">
              <p:embed/>
            </p:oleObj>
          </a:graphicData>
        </a:graphic>
      </p:graphicFrame>
      <p:sp>
        <p:nvSpPr>
          <p:cNvPr id="2" name="Стрелка вправо 1">
            <a:hlinkClick r:id="rId13" action="ppaction://hlinksldjump"/>
          </p:cNvPr>
          <p:cNvSpPr/>
          <p:nvPr/>
        </p:nvSpPr>
        <p:spPr>
          <a:xfrm>
            <a:off x="7380312" y="595883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95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1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9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2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9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850"/>
                            </p:stCondLst>
                            <p:childTnLst>
                              <p:par>
                                <p:cTn id="29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9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400"/>
                            </p:stCondLst>
                            <p:childTnLst>
                              <p:par>
                                <p:cTn id="35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9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10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0"/>
                                        <p:tgtEl>
                                          <p:spTgt spid="10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9400"/>
                            </p:stCondLst>
                            <p:childTnLst>
                              <p:par>
                                <p:cTn id="47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9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850"/>
                            </p:stCondLst>
                            <p:childTnLst>
                              <p:par>
                                <p:cTn id="53" presetID="4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9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08912" cy="5227389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Некоторые правила записи: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Записи выполняются в английской раскладке клавиатуры. 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2. Степень записывается знаком ^2. Двойка означает, что вторая степень.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3. Умножение можно записывать без какого-либо знака или знаком *, деление - знаком / .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4. Аргумент у функций, которые записываются в буквенном виде, записывается в скобках.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5.  В десятичных дробях вместо запятой пишется точка.</a:t>
            </a:r>
            <a: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/>
            </a:r>
            <a:br>
              <a:rPr lang="ru-RU" sz="2800" dirty="0">
                <a:solidFill>
                  <a:srgbClr val="00206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0054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79174730"/>
              </p:ext>
            </p:extLst>
          </p:nvPr>
        </p:nvGraphicFramePr>
        <p:xfrm>
          <a:off x="755576" y="908717"/>
          <a:ext cx="7920880" cy="5429212"/>
        </p:xfrm>
        <a:graphic>
          <a:graphicData uri="http://schemas.openxmlformats.org/drawingml/2006/table">
            <a:tbl>
              <a:tblPr firstRow="1" firstCol="1" bandRow="1"/>
              <a:tblGrid>
                <a:gridCol w="3960026"/>
                <a:gridCol w="3960854"/>
              </a:tblGrid>
              <a:tr h="1068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Алгебраическое выражение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Пример записи для ввода в программу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2х+3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2х+3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x</a:t>
                      </a:r>
                      <a:r>
                        <a:rPr lang="ru-RU" sz="2400" b="1" baseline="30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-5х+6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x^2-5*x+6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X</a:t>
                      </a:r>
                      <a:r>
                        <a:rPr lang="en-US" sz="2400" b="1" baseline="300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5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X^5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2:x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2/x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</a:t>
                      </a:r>
                      <a:r>
                        <a:rPr lang="en-US" sz="2400" b="1" baseline="3000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x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2^x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℮</a:t>
                      </a:r>
                      <a:r>
                        <a:rPr lang="en-US" sz="2400" b="1" baseline="30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x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е</a:t>
                      </a:r>
                      <a:r>
                        <a:rPr lang="en-US" sz="2400" b="1" dirty="0" err="1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xp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(x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)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lnx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ln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(x)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lgx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lg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(x)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√</a:t>
                      </a: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x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sgrt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(x)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|x|</a:t>
                      </a:r>
                      <a:endParaRPr lang="ru-RU" sz="2400" b="1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abs(x)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38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³√</a:t>
                      </a: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x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x^</a:t>
                      </a:r>
                      <a:r>
                        <a:rPr lang="en-US" sz="2400" b="1" baseline="300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Calibri"/>
                        </a:rPr>
                        <a:t>1/3</a:t>
                      </a:r>
                      <a:endParaRPr lang="ru-RU" sz="2400" b="1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5755" y="332656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Times New Roman"/>
                <a:ea typeface="Calibri"/>
              </a:rPr>
              <a:t>Пример записи 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002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1694" y="470570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Master_function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2.0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258" y="962913"/>
            <a:ext cx="63730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Интерфейс программы интуитивно-понятный.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Панель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инструментов: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62" y="1793910"/>
            <a:ext cx="8424936" cy="76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9327" y="2557335"/>
            <a:ext cx="771031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версии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2.0 реализованы следующие возможности: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Построение графиков функций любой сложности.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отыскания производной в текстовом виде.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Построение касательных.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Построение касательных и нормалей.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Вычисление значения определенного интеграла.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Таблица значений функции в разных точках.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Построение графика прямой по двум точкам.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Построение графика параболы по известным точкам.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квадратных уравнений.</a:t>
            </a:r>
          </a:p>
        </p:txBody>
      </p:sp>
    </p:spTree>
    <p:extLst>
      <p:ext uri="{BB962C8B-B14F-4D97-AF65-F5344CB8AC3E}">
        <p14:creationId xmlns="" xmlns:p14="http://schemas.microsoft.com/office/powerpoint/2010/main" val="22772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147248" cy="3832399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i="1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Цель обучения состоит в том, чтобы сделать ученика способным развиваться дальше без помощи учителя. 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/>
            </a:r>
            <a:br>
              <a:rPr lang="ru-RU" i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</a:br>
            <a:r>
              <a:rPr lang="ru-RU" i="1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                          Э</a:t>
            </a:r>
            <a:r>
              <a:rPr lang="ru-RU" i="1" dirty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. </a:t>
            </a:r>
            <a:r>
              <a:rPr lang="ru-RU" i="1" dirty="0" err="1">
                <a:solidFill>
                  <a:srgbClr val="002060"/>
                </a:solidFill>
                <a:effectLst/>
                <a:latin typeface="Times New Roman"/>
                <a:ea typeface="Calibri"/>
              </a:rPr>
              <a:t>Хаббард</a:t>
            </a:r>
            <a:r>
              <a:rPr lang="ru-RU" i="1" dirty="0" smtClean="0">
                <a:solidFill>
                  <a:srgbClr val="002060"/>
                </a:solidFill>
                <a:effectLst/>
                <a:latin typeface="Times New Roman"/>
                <a:ea typeface="Calibri"/>
              </a:rPr>
              <a:t>                         </a:t>
            </a:r>
            <a:r>
              <a:rPr lang="ru-RU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23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980728"/>
            <a:ext cx="5724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  <a:endParaRPr lang="ru-RU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729803"/>
            <a:ext cx="64102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lvl="0" indent="-514350">
              <a:buAutoNum type="arabicPeriod"/>
            </a:pPr>
            <a:r>
              <a:rPr lang="en-US" sz="3200" b="1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galina_efimenko@mail.ru</a:t>
            </a:r>
            <a:endParaRPr lang="ru-RU" sz="3200" b="1" i="1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/>
            </a:pPr>
            <a:r>
              <a:rPr lang="en-US" sz="3200" b="1" i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en-US" sz="3200" b="1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www.valeryzykin.ru/view_journal.php?id=11</a:t>
            </a:r>
            <a:endParaRPr lang="ru-RU" sz="3200" b="1" i="1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/>
            </a:pPr>
            <a:r>
              <a:rPr lang="en-US" sz="3200" b="1" i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en-US" sz="3200" b="1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www.valeryzykin.ru/view_page.php?id=1</a:t>
            </a:r>
            <a:endParaRPr lang="ru-RU" sz="3200" b="1" i="1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/>
            </a:pPr>
            <a:r>
              <a:rPr lang="en-US" sz="3200" b="1" i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en-US" sz="3200" b="1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www.valeryzykin.ru/view_journal.php?id=18</a:t>
            </a:r>
            <a:endParaRPr lang="ru-RU" sz="3200" b="1" i="1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/>
            </a:pPr>
            <a:r>
              <a:rPr lang="en-US" sz="3200" b="1" i="1" baseline="30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en-US" sz="3200" b="1" i="1" baseline="30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www.valeryzykin.ru/view_journal.php?id=16</a:t>
            </a:r>
            <a:endParaRPr lang="ru-RU" sz="3200" b="1" i="1" baseline="30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lvl="0" indent="-514350">
              <a:buAutoNum type="arabicPeriod"/>
            </a:pPr>
            <a:endParaRPr lang="ru-RU" sz="3200" b="1" i="1" baseline="30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940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346" name="Group 45"/>
          <p:cNvGrpSpPr>
            <a:grpSpLocks/>
          </p:cNvGrpSpPr>
          <p:nvPr/>
        </p:nvGrpSpPr>
        <p:grpSpPr bwMode="auto">
          <a:xfrm>
            <a:off x="250825" y="0"/>
            <a:ext cx="8893175" cy="6562725"/>
            <a:chOff x="158" y="0"/>
            <a:chExt cx="5602" cy="4134"/>
          </a:xfrm>
        </p:grpSpPr>
        <p:grpSp>
          <p:nvGrpSpPr>
            <p:cNvPr id="57354" name="Group 4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57366" name="Group 5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57369" name="Group 6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57389" name="Group 7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57391" name="Picture 8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57392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7393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sp>
                <p:nvSpPr>
                  <p:cNvPr id="57390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 baseline="0" smtClean="0">
                        <a:solidFill>
                          <a:srgbClr val="000000"/>
                        </a:solidFill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57370" name="Group 12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57371" name="Group 13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57381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7382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7383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7384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7385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7386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7387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7388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57372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57373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7374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7375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7376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7377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7378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7379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57380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57367" name="Text Box 31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baseline="0" smtClean="0">
                    <a:solidFill>
                      <a:srgbClr val="000000"/>
                    </a:solidFill>
                    <a:latin typeface="Arial" charset="0"/>
                  </a:rPr>
                  <a:t>х</a:t>
                </a:r>
              </a:p>
            </p:txBody>
          </p:sp>
          <p:sp>
            <p:nvSpPr>
              <p:cNvPr id="57368" name="Text Box 32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baseline="0" smtClean="0">
                    <a:solidFill>
                      <a:srgbClr val="000000"/>
                    </a:solidFill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57355" name="Line 33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7356" name="Line 34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7357" name="Line 35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7358" name="Line 36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7359" name="Line 37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7360" name="Line 38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7361" name="Line 39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7362" name="Line 40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7363" name="Line 41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7364" name="Line 42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57365" name="Line 43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sp>
        <p:nvSpPr>
          <p:cNvPr id="115759" name="Line 47"/>
          <p:cNvSpPr>
            <a:spLocks noChangeShapeType="1"/>
          </p:cNvSpPr>
          <p:nvPr/>
        </p:nvSpPr>
        <p:spPr bwMode="auto">
          <a:xfrm>
            <a:off x="3419475" y="1484313"/>
            <a:ext cx="3887788" cy="42481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baseline="300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15760" name="Text Box 48"/>
          <p:cNvSpPr txBox="1">
            <a:spLocks noChangeArrowheads="1"/>
          </p:cNvSpPr>
          <p:nvPr/>
        </p:nvSpPr>
        <p:spPr bwMode="auto">
          <a:xfrm>
            <a:off x="6443663" y="4508500"/>
            <a:ext cx="1296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baseline="0" smtClean="0">
                <a:solidFill>
                  <a:srgbClr val="FF3300"/>
                </a:solidFill>
                <a:latin typeface="Arial" charset="0"/>
              </a:rPr>
              <a:t>k &lt; 0</a:t>
            </a:r>
            <a:endParaRPr lang="ru-RU" sz="2800" b="1" i="1" baseline="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15814" name="Line 102"/>
          <p:cNvSpPr>
            <a:spLocks noChangeShapeType="1"/>
          </p:cNvSpPr>
          <p:nvPr/>
        </p:nvSpPr>
        <p:spPr bwMode="auto">
          <a:xfrm flipV="1">
            <a:off x="2339975" y="1916113"/>
            <a:ext cx="3240088" cy="28082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/>
            <a:endParaRPr lang="ru-RU" baseline="300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15815" name="Text Box 103"/>
          <p:cNvSpPr txBox="1">
            <a:spLocks noChangeArrowheads="1"/>
          </p:cNvSpPr>
          <p:nvPr/>
        </p:nvSpPr>
        <p:spPr bwMode="auto">
          <a:xfrm>
            <a:off x="1763713" y="3860800"/>
            <a:ext cx="12969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baseline="0" smtClean="0">
                <a:solidFill>
                  <a:srgbClr val="0000FF"/>
                </a:solidFill>
                <a:latin typeface="Arial" charset="0"/>
              </a:rPr>
              <a:t>k &gt; 0</a:t>
            </a:r>
            <a:endParaRPr lang="ru-RU" sz="2800" b="1" i="1" baseline="0" smtClean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15816" name="Text Box 104"/>
          <p:cNvSpPr txBox="1">
            <a:spLocks noChangeArrowheads="1"/>
          </p:cNvSpPr>
          <p:nvPr/>
        </p:nvSpPr>
        <p:spPr bwMode="auto">
          <a:xfrm>
            <a:off x="4572000" y="2565400"/>
            <a:ext cx="5762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baseline="0" smtClean="0">
                <a:solidFill>
                  <a:srgbClr val="990000"/>
                </a:solidFill>
                <a:latin typeface="Arial" charset="0"/>
              </a:rPr>
              <a:t>b</a:t>
            </a:r>
            <a:endParaRPr lang="ru-RU" sz="2800" b="1" i="1" baseline="0" smtClean="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7352" name="AutoShape 105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165850"/>
            <a:ext cx="504825" cy="288925"/>
          </a:xfrm>
          <a:prstGeom prst="actionButtonBackPrevious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aseline="300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57353" name="Rectangle 107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3970337" cy="1143000"/>
          </a:xfrm>
          <a:noFill/>
        </p:spPr>
        <p:txBody>
          <a:bodyPr/>
          <a:lstStyle/>
          <a:p>
            <a:pPr eaLnBrk="1" hangingPunct="1"/>
            <a:r>
              <a:rPr lang="en-US" sz="1800" smtClean="0">
                <a:solidFill>
                  <a:srgbClr val="A50021"/>
                </a:solidFill>
              </a:rPr>
              <a:t>y =kx + b, </a:t>
            </a:r>
            <a:r>
              <a:rPr lang="ru-RU" sz="1800" smtClean="0">
                <a:solidFill>
                  <a:srgbClr val="A50021"/>
                </a:solidFill>
              </a:rPr>
              <a:t/>
            </a:r>
            <a:br>
              <a:rPr lang="ru-RU" sz="1800" smtClean="0">
                <a:solidFill>
                  <a:srgbClr val="A50021"/>
                </a:solidFill>
              </a:rPr>
            </a:br>
            <a:r>
              <a:rPr lang="ru-RU" sz="1800" smtClean="0">
                <a:solidFill>
                  <a:srgbClr val="A50021"/>
                </a:solidFill>
              </a:rPr>
              <a:t>где </a:t>
            </a:r>
            <a:r>
              <a:rPr lang="en-US" sz="1800" smtClean="0">
                <a:solidFill>
                  <a:srgbClr val="A50021"/>
                </a:solidFill>
              </a:rPr>
              <a:t>k,</a:t>
            </a:r>
            <a:r>
              <a:rPr lang="ru-RU" sz="1800" smtClean="0">
                <a:solidFill>
                  <a:srgbClr val="A50021"/>
                </a:solidFill>
              </a:rPr>
              <a:t> </a:t>
            </a:r>
            <a:r>
              <a:rPr lang="en-US" sz="1800" smtClean="0">
                <a:solidFill>
                  <a:srgbClr val="A50021"/>
                </a:solidFill>
              </a:rPr>
              <a:t>b</a:t>
            </a:r>
            <a:r>
              <a:rPr lang="ru-RU" sz="1800" smtClean="0">
                <a:solidFill>
                  <a:srgbClr val="A50021"/>
                </a:solidFill>
              </a:rPr>
              <a:t> – действительные числа</a:t>
            </a:r>
            <a:r>
              <a:rPr lang="en-US" sz="1800" smtClean="0">
                <a:solidFill>
                  <a:srgbClr val="A50021"/>
                </a:solidFill>
              </a:rPr>
              <a:t/>
            </a:r>
            <a:br>
              <a:rPr lang="en-US" sz="1800" smtClean="0">
                <a:solidFill>
                  <a:srgbClr val="A50021"/>
                </a:solidFill>
              </a:rPr>
            </a:br>
            <a:r>
              <a:rPr lang="ru-RU" sz="1800" smtClean="0">
                <a:solidFill>
                  <a:srgbClr val="A50021"/>
                </a:solidFill>
              </a:rPr>
              <a:t>Вид графика – прямая</a:t>
            </a:r>
          </a:p>
        </p:txBody>
      </p:sp>
    </p:spTree>
    <p:extLst>
      <p:ext uri="{BB962C8B-B14F-4D97-AF65-F5344CB8AC3E}">
        <p14:creationId xmlns="" xmlns:p14="http://schemas.microsoft.com/office/powerpoint/2010/main" val="4196477711"/>
      </p:ext>
    </p:extLst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1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0"/>
                                        <p:tgtEl>
                                          <p:spTgt spid="115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5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1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59" grpId="0" animBg="1"/>
      <p:bldP spid="115760" grpId="0"/>
      <p:bldP spid="115814" grpId="0" animBg="1"/>
      <p:bldP spid="115815" grpId="0"/>
      <p:bldP spid="1158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2" name="Group 4"/>
          <p:cNvGrpSpPr>
            <a:grpSpLocks/>
          </p:cNvGrpSpPr>
          <p:nvPr/>
        </p:nvGrpSpPr>
        <p:grpSpPr bwMode="auto">
          <a:xfrm>
            <a:off x="250825" y="0"/>
            <a:ext cx="8893175" cy="6562725"/>
            <a:chOff x="158" y="0"/>
            <a:chExt cx="5602" cy="4134"/>
          </a:xfrm>
        </p:grpSpPr>
        <p:grpSp>
          <p:nvGrpSpPr>
            <p:cNvPr id="3108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3120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3123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3143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3145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3146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3147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sp>
                <p:nvSpPr>
                  <p:cNvPr id="3144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 baseline="0" smtClean="0">
                        <a:solidFill>
                          <a:srgbClr val="000000"/>
                        </a:solidFill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3124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3125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3135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3136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3137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3138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3139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3140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3141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3142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3126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3127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3128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3129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3130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3131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3132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3133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3134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3121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baseline="0" smtClean="0">
                    <a:solidFill>
                      <a:srgbClr val="000000"/>
                    </a:solidFill>
                    <a:latin typeface="Arial" charset="0"/>
                  </a:rPr>
                  <a:t>х</a:t>
                </a:r>
              </a:p>
            </p:txBody>
          </p:sp>
          <p:sp>
            <p:nvSpPr>
              <p:cNvPr id="3122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baseline="0" smtClean="0">
                    <a:solidFill>
                      <a:srgbClr val="000000"/>
                    </a:solidFill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3109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3110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3111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3112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3113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3114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3115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3116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3117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3118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3119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0" name="Group 54"/>
          <p:cNvGrpSpPr>
            <a:grpSpLocks/>
          </p:cNvGrpSpPr>
          <p:nvPr/>
        </p:nvGrpSpPr>
        <p:grpSpPr bwMode="auto">
          <a:xfrm>
            <a:off x="4787900" y="333375"/>
            <a:ext cx="3600450" cy="3817938"/>
            <a:chOff x="3016" y="210"/>
            <a:chExt cx="2268" cy="2405"/>
          </a:xfrm>
        </p:grpSpPr>
        <p:grpSp>
          <p:nvGrpSpPr>
            <p:cNvPr id="3103" name="Group 55"/>
            <p:cNvGrpSpPr>
              <a:grpSpLocks/>
            </p:cNvGrpSpPr>
            <p:nvPr/>
          </p:nvGrpSpPr>
          <p:grpSpPr bwMode="auto">
            <a:xfrm>
              <a:off x="3016" y="210"/>
              <a:ext cx="1497" cy="2405"/>
              <a:chOff x="1882" y="572"/>
              <a:chExt cx="1497" cy="2405"/>
            </a:xfrm>
          </p:grpSpPr>
          <p:grpSp>
            <p:nvGrpSpPr>
              <p:cNvPr id="3104" name="Group 56"/>
              <p:cNvGrpSpPr>
                <a:grpSpLocks/>
              </p:cNvGrpSpPr>
              <p:nvPr/>
            </p:nvGrpSpPr>
            <p:grpSpPr bwMode="auto">
              <a:xfrm>
                <a:off x="1882" y="572"/>
                <a:ext cx="1497" cy="2405"/>
                <a:chOff x="1882" y="572"/>
                <a:chExt cx="1497" cy="2405"/>
              </a:xfrm>
            </p:grpSpPr>
            <p:sp>
              <p:nvSpPr>
                <p:cNvPr id="3106" name="Arc 57"/>
                <p:cNvSpPr>
                  <a:spLocks/>
                </p:cNvSpPr>
                <p:nvPr/>
              </p:nvSpPr>
              <p:spPr bwMode="auto">
                <a:xfrm flipV="1">
                  <a:off x="2653" y="572"/>
                  <a:ext cx="726" cy="2405"/>
                </a:xfrm>
                <a:custGeom>
                  <a:avLst/>
                  <a:gdLst>
                    <a:gd name="T0" fmla="*/ 0 w 21600"/>
                    <a:gd name="T1" fmla="*/ 0 h 21600"/>
                    <a:gd name="T2" fmla="*/ 726 w 21600"/>
                    <a:gd name="T3" fmla="*/ 2405 h 21600"/>
                    <a:gd name="T4" fmla="*/ 0 w 21600"/>
                    <a:gd name="T5" fmla="*/ 24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baseline="30000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3107" name="Arc 58"/>
                <p:cNvSpPr>
                  <a:spLocks/>
                </p:cNvSpPr>
                <p:nvPr/>
              </p:nvSpPr>
              <p:spPr bwMode="auto">
                <a:xfrm flipH="1" flipV="1">
                  <a:off x="1882" y="572"/>
                  <a:ext cx="726" cy="2405"/>
                </a:xfrm>
                <a:custGeom>
                  <a:avLst/>
                  <a:gdLst>
                    <a:gd name="T0" fmla="*/ 0 w 21600"/>
                    <a:gd name="T1" fmla="*/ 0 h 21600"/>
                    <a:gd name="T2" fmla="*/ 726 w 21600"/>
                    <a:gd name="T3" fmla="*/ 2405 h 21600"/>
                    <a:gd name="T4" fmla="*/ 0 w 21600"/>
                    <a:gd name="T5" fmla="*/ 24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baseline="30000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</p:grpSp>
          <p:sp>
            <p:nvSpPr>
              <p:cNvPr id="3105" name="Line 59"/>
              <p:cNvSpPr>
                <a:spLocks noChangeShapeType="1"/>
              </p:cNvSpPr>
              <p:nvPr/>
            </p:nvSpPr>
            <p:spPr bwMode="auto">
              <a:xfrm>
                <a:off x="2608" y="2976"/>
                <a:ext cx="45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baseline="30000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  <p:graphicFrame>
          <p:nvGraphicFramePr>
            <p:cNvPr id="3080" name="Object 60"/>
            <p:cNvGraphicFramePr>
              <a:graphicFrameLocks noChangeAspect="1"/>
            </p:cNvGraphicFramePr>
            <p:nvPr/>
          </p:nvGraphicFramePr>
          <p:xfrm>
            <a:off x="4649" y="300"/>
            <a:ext cx="635" cy="384"/>
          </p:xfrm>
          <a:graphic>
            <a:graphicData uri="http://schemas.openxmlformats.org/presentationml/2006/ole">
              <p:oleObj spid="_x0000_s26706" name="Формула" r:id="rId4" imgW="622080" imgH="279360" progId="Equation.3">
                <p:embed/>
              </p:oleObj>
            </a:graphicData>
          </a:graphic>
        </p:graphicFrame>
        <p:graphicFrame>
          <p:nvGraphicFramePr>
            <p:cNvPr id="3081" name="Object 61"/>
            <p:cNvGraphicFramePr>
              <a:graphicFrameLocks noChangeAspect="1"/>
            </p:cNvGraphicFramePr>
            <p:nvPr/>
          </p:nvGraphicFramePr>
          <p:xfrm>
            <a:off x="4694" y="663"/>
            <a:ext cx="590" cy="396"/>
          </p:xfrm>
          <a:graphic>
            <a:graphicData uri="http://schemas.openxmlformats.org/presentationml/2006/ole">
              <p:oleObj spid="_x0000_s26707" name="Формула" r:id="rId5" imgW="558360" imgH="279360" progId="Equation.3">
                <p:embed/>
              </p:oleObj>
            </a:graphicData>
          </a:graphic>
        </p:graphicFrame>
      </p:grpSp>
      <p:grpSp>
        <p:nvGrpSpPr>
          <p:cNvPr id="13" name="Group 62"/>
          <p:cNvGrpSpPr>
            <a:grpSpLocks/>
          </p:cNvGrpSpPr>
          <p:nvPr/>
        </p:nvGrpSpPr>
        <p:grpSpPr bwMode="auto">
          <a:xfrm>
            <a:off x="395288" y="2852738"/>
            <a:ext cx="3313112" cy="3238500"/>
            <a:chOff x="249" y="1797"/>
            <a:chExt cx="2087" cy="2040"/>
          </a:xfrm>
        </p:grpSpPr>
        <p:grpSp>
          <p:nvGrpSpPr>
            <p:cNvPr id="3098" name="Group 63"/>
            <p:cNvGrpSpPr>
              <a:grpSpLocks/>
            </p:cNvGrpSpPr>
            <p:nvPr/>
          </p:nvGrpSpPr>
          <p:grpSpPr bwMode="auto">
            <a:xfrm flipV="1">
              <a:off x="839" y="1797"/>
              <a:ext cx="1497" cy="2040"/>
              <a:chOff x="1882" y="572"/>
              <a:chExt cx="1497" cy="2405"/>
            </a:xfrm>
          </p:grpSpPr>
          <p:grpSp>
            <p:nvGrpSpPr>
              <p:cNvPr id="3099" name="Group 64"/>
              <p:cNvGrpSpPr>
                <a:grpSpLocks/>
              </p:cNvGrpSpPr>
              <p:nvPr/>
            </p:nvGrpSpPr>
            <p:grpSpPr bwMode="auto">
              <a:xfrm>
                <a:off x="1882" y="572"/>
                <a:ext cx="1497" cy="2405"/>
                <a:chOff x="1882" y="572"/>
                <a:chExt cx="1497" cy="2405"/>
              </a:xfrm>
            </p:grpSpPr>
            <p:sp>
              <p:nvSpPr>
                <p:cNvPr id="3101" name="Arc 65"/>
                <p:cNvSpPr>
                  <a:spLocks/>
                </p:cNvSpPr>
                <p:nvPr/>
              </p:nvSpPr>
              <p:spPr bwMode="auto">
                <a:xfrm flipV="1">
                  <a:off x="2653" y="572"/>
                  <a:ext cx="726" cy="2405"/>
                </a:xfrm>
                <a:custGeom>
                  <a:avLst/>
                  <a:gdLst>
                    <a:gd name="T0" fmla="*/ 0 w 21600"/>
                    <a:gd name="T1" fmla="*/ 0 h 21600"/>
                    <a:gd name="T2" fmla="*/ 726 w 21600"/>
                    <a:gd name="T3" fmla="*/ 2405 h 21600"/>
                    <a:gd name="T4" fmla="*/ 0 w 21600"/>
                    <a:gd name="T5" fmla="*/ 24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baseline="30000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  <p:sp>
              <p:nvSpPr>
                <p:cNvPr id="3102" name="Arc 66"/>
                <p:cNvSpPr>
                  <a:spLocks/>
                </p:cNvSpPr>
                <p:nvPr/>
              </p:nvSpPr>
              <p:spPr bwMode="auto">
                <a:xfrm flipH="1" flipV="1">
                  <a:off x="1882" y="572"/>
                  <a:ext cx="726" cy="2405"/>
                </a:xfrm>
                <a:custGeom>
                  <a:avLst/>
                  <a:gdLst>
                    <a:gd name="T0" fmla="*/ 0 w 21600"/>
                    <a:gd name="T1" fmla="*/ 0 h 21600"/>
                    <a:gd name="T2" fmla="*/ 726 w 21600"/>
                    <a:gd name="T3" fmla="*/ 2405 h 21600"/>
                    <a:gd name="T4" fmla="*/ 0 w 21600"/>
                    <a:gd name="T5" fmla="*/ 2405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381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/>
                  <a:endParaRPr lang="ru-RU" baseline="30000" smtClean="0">
                    <a:solidFill>
                      <a:srgbClr val="000000"/>
                    </a:solidFill>
                    <a:latin typeface="Arial Black" pitchFamily="34" charset="0"/>
                  </a:endParaRPr>
                </a:p>
              </p:txBody>
            </p:sp>
          </p:grpSp>
          <p:sp>
            <p:nvSpPr>
              <p:cNvPr id="3100" name="Line 67"/>
              <p:cNvSpPr>
                <a:spLocks noChangeShapeType="1"/>
              </p:cNvSpPr>
              <p:nvPr/>
            </p:nvSpPr>
            <p:spPr bwMode="auto">
              <a:xfrm>
                <a:off x="2608" y="2976"/>
                <a:ext cx="45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baseline="30000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  <p:graphicFrame>
          <p:nvGraphicFramePr>
            <p:cNvPr id="3078" name="Object 68"/>
            <p:cNvGraphicFramePr>
              <a:graphicFrameLocks noChangeAspect="1"/>
            </p:cNvGraphicFramePr>
            <p:nvPr/>
          </p:nvGraphicFramePr>
          <p:xfrm>
            <a:off x="249" y="2840"/>
            <a:ext cx="568" cy="396"/>
          </p:xfrm>
          <a:graphic>
            <a:graphicData uri="http://schemas.openxmlformats.org/presentationml/2006/ole">
              <p:oleObj spid="_x0000_s26708" name="Формула" r:id="rId6" imgW="533160" imgH="279360" progId="Equation.3">
                <p:embed/>
              </p:oleObj>
            </a:graphicData>
          </a:graphic>
        </p:graphicFrame>
        <p:graphicFrame>
          <p:nvGraphicFramePr>
            <p:cNvPr id="3079" name="Object 69"/>
            <p:cNvGraphicFramePr>
              <a:graphicFrameLocks noChangeAspect="1"/>
            </p:cNvGraphicFramePr>
            <p:nvPr/>
          </p:nvGraphicFramePr>
          <p:xfrm>
            <a:off x="249" y="2478"/>
            <a:ext cx="635" cy="384"/>
          </p:xfrm>
          <a:graphic>
            <a:graphicData uri="http://schemas.openxmlformats.org/presentationml/2006/ole">
              <p:oleObj spid="_x0000_s26709" name="Формула" r:id="rId7" imgW="622080" imgH="279360" progId="Equation.3">
                <p:embed/>
              </p:oleObj>
            </a:graphicData>
          </a:graphic>
        </p:graphicFrame>
      </p:grpSp>
      <p:grpSp>
        <p:nvGrpSpPr>
          <p:cNvPr id="16" name="Group 70"/>
          <p:cNvGrpSpPr>
            <a:grpSpLocks/>
          </p:cNvGrpSpPr>
          <p:nvPr/>
        </p:nvGrpSpPr>
        <p:grpSpPr bwMode="auto">
          <a:xfrm>
            <a:off x="4140200" y="3284538"/>
            <a:ext cx="2732088" cy="1046162"/>
            <a:chOff x="2608" y="2069"/>
            <a:chExt cx="1721" cy="659"/>
          </a:xfrm>
        </p:grpSpPr>
        <p:sp>
          <p:nvSpPr>
            <p:cNvPr id="3094" name="Line 71"/>
            <p:cNvSpPr>
              <a:spLocks noChangeShapeType="1"/>
            </p:cNvSpPr>
            <p:nvPr/>
          </p:nvSpPr>
          <p:spPr bwMode="auto">
            <a:xfrm flipV="1">
              <a:off x="3742" y="2296"/>
              <a:ext cx="0" cy="3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3095" name="Line 72"/>
            <p:cNvSpPr>
              <a:spLocks noChangeShapeType="1"/>
            </p:cNvSpPr>
            <p:nvPr/>
          </p:nvSpPr>
          <p:spPr bwMode="auto">
            <a:xfrm flipH="1" flipV="1">
              <a:off x="2880" y="2614"/>
              <a:ext cx="8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3096" name="Text Box 73"/>
            <p:cNvSpPr txBox="1">
              <a:spLocks noChangeArrowheads="1"/>
            </p:cNvSpPr>
            <p:nvPr/>
          </p:nvSpPr>
          <p:spPr bwMode="auto">
            <a:xfrm>
              <a:off x="3606" y="2069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i="1" baseline="0" smtClean="0">
                  <a:solidFill>
                    <a:srgbClr val="0000FF"/>
                  </a:solidFill>
                  <a:latin typeface="Arial" charset="0"/>
                </a:rPr>
                <a:t>m</a:t>
              </a:r>
              <a:endParaRPr lang="ru-RU" sz="2000" b="1" i="1" baseline="0" smtClean="0">
                <a:solidFill>
                  <a:srgbClr val="0000FF"/>
                </a:solidFill>
                <a:latin typeface="Arial" charset="0"/>
              </a:endParaRPr>
            </a:p>
          </p:txBody>
        </p:sp>
        <p:sp>
          <p:nvSpPr>
            <p:cNvPr id="3097" name="Text Box 74"/>
            <p:cNvSpPr txBox="1">
              <a:spLocks noChangeArrowheads="1"/>
            </p:cNvSpPr>
            <p:nvPr/>
          </p:nvSpPr>
          <p:spPr bwMode="auto">
            <a:xfrm>
              <a:off x="2608" y="2478"/>
              <a:ext cx="22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 i="1" baseline="0" smtClean="0">
                  <a:solidFill>
                    <a:srgbClr val="0000FF"/>
                  </a:solidFill>
                  <a:latin typeface="Arial" charset="0"/>
                </a:rPr>
                <a:t>n</a:t>
              </a:r>
              <a:endParaRPr lang="ru-RU" sz="2000" b="1" i="1" baseline="0" smtClean="0">
                <a:solidFill>
                  <a:srgbClr val="0000FF"/>
                </a:solidFill>
                <a:latin typeface="Arial" charset="0"/>
              </a:endParaRPr>
            </a:p>
          </p:txBody>
        </p:sp>
        <p:graphicFrame>
          <p:nvGraphicFramePr>
            <p:cNvPr id="3076" name="Object 75"/>
            <p:cNvGraphicFramePr>
              <a:graphicFrameLocks noChangeAspect="1"/>
            </p:cNvGraphicFramePr>
            <p:nvPr/>
          </p:nvGraphicFramePr>
          <p:xfrm>
            <a:off x="3243" y="2251"/>
            <a:ext cx="207" cy="279"/>
          </p:xfrm>
          <a:graphic>
            <a:graphicData uri="http://schemas.openxmlformats.org/presentationml/2006/ole">
              <p:oleObj spid="_x0000_s26710" name="Формула" r:id="rId8" imgW="241200" imgH="343080" progId="Equation.3">
                <p:embed/>
              </p:oleObj>
            </a:graphicData>
          </a:graphic>
        </p:graphicFrame>
        <p:graphicFrame>
          <p:nvGraphicFramePr>
            <p:cNvPr id="3077" name="Object 76"/>
            <p:cNvGraphicFramePr>
              <a:graphicFrameLocks noChangeAspect="1"/>
            </p:cNvGraphicFramePr>
            <p:nvPr/>
          </p:nvGraphicFramePr>
          <p:xfrm>
            <a:off x="4105" y="2251"/>
            <a:ext cx="224" cy="279"/>
          </p:xfrm>
          <a:graphic>
            <a:graphicData uri="http://schemas.openxmlformats.org/presentationml/2006/ole">
              <p:oleObj spid="_x0000_s26711" name="Формула" r:id="rId9" imgW="266400" imgH="343080" progId="Equation.3">
                <p:embed/>
              </p:oleObj>
            </a:graphicData>
          </a:graphic>
        </p:graphicFrame>
      </p:grpSp>
      <p:grpSp>
        <p:nvGrpSpPr>
          <p:cNvPr id="17" name="Group 77"/>
          <p:cNvGrpSpPr>
            <a:grpSpLocks/>
          </p:cNvGrpSpPr>
          <p:nvPr/>
        </p:nvGrpSpPr>
        <p:grpSpPr bwMode="auto">
          <a:xfrm>
            <a:off x="1692275" y="2636838"/>
            <a:ext cx="3311525" cy="1404937"/>
            <a:chOff x="1066" y="1661"/>
            <a:chExt cx="2086" cy="885"/>
          </a:xfrm>
        </p:grpSpPr>
        <p:graphicFrame>
          <p:nvGraphicFramePr>
            <p:cNvPr id="3074" name="Object 78"/>
            <p:cNvGraphicFramePr>
              <a:graphicFrameLocks noChangeAspect="1"/>
            </p:cNvGraphicFramePr>
            <p:nvPr/>
          </p:nvGraphicFramePr>
          <p:xfrm>
            <a:off x="1882" y="2251"/>
            <a:ext cx="224" cy="279"/>
          </p:xfrm>
          <a:graphic>
            <a:graphicData uri="http://schemas.openxmlformats.org/presentationml/2006/ole">
              <p:oleObj spid="_x0000_s26712" name="Формула" r:id="rId10" imgW="266400" imgH="343080" progId="Equation.3">
                <p:embed/>
              </p:oleObj>
            </a:graphicData>
          </a:graphic>
        </p:graphicFrame>
        <p:graphicFrame>
          <p:nvGraphicFramePr>
            <p:cNvPr id="3075" name="Object 79"/>
            <p:cNvGraphicFramePr>
              <a:graphicFrameLocks noChangeAspect="1"/>
            </p:cNvGraphicFramePr>
            <p:nvPr/>
          </p:nvGraphicFramePr>
          <p:xfrm>
            <a:off x="1066" y="2251"/>
            <a:ext cx="207" cy="279"/>
          </p:xfrm>
          <a:graphic>
            <a:graphicData uri="http://schemas.openxmlformats.org/presentationml/2006/ole">
              <p:oleObj spid="_x0000_s26713" name="Формула" r:id="rId11" imgW="241200" imgH="343080" progId="Equation.3">
                <p:embed/>
              </p:oleObj>
            </a:graphicData>
          </a:graphic>
        </p:graphicFrame>
        <p:grpSp>
          <p:nvGrpSpPr>
            <p:cNvPr id="3089" name="Group 80"/>
            <p:cNvGrpSpPr>
              <a:grpSpLocks/>
            </p:cNvGrpSpPr>
            <p:nvPr/>
          </p:nvGrpSpPr>
          <p:grpSpPr bwMode="auto">
            <a:xfrm>
              <a:off x="1429" y="1661"/>
              <a:ext cx="1723" cy="885"/>
              <a:chOff x="1429" y="1661"/>
              <a:chExt cx="1723" cy="885"/>
            </a:xfrm>
          </p:grpSpPr>
          <p:sp>
            <p:nvSpPr>
              <p:cNvPr id="3090" name="Line 81"/>
              <p:cNvSpPr>
                <a:spLocks noChangeShapeType="1"/>
              </p:cNvSpPr>
              <p:nvPr/>
            </p:nvSpPr>
            <p:spPr bwMode="auto">
              <a:xfrm flipV="1">
                <a:off x="1565" y="1797"/>
                <a:ext cx="0" cy="5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baseline="30000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3091" name="Line 82"/>
              <p:cNvSpPr>
                <a:spLocks noChangeShapeType="1"/>
              </p:cNvSpPr>
              <p:nvPr/>
            </p:nvSpPr>
            <p:spPr bwMode="auto">
              <a:xfrm flipH="1" flipV="1">
                <a:off x="1565" y="1797"/>
                <a:ext cx="127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baseline="30000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3092" name="Text Box 83"/>
              <p:cNvSpPr txBox="1">
                <a:spLocks noChangeArrowheads="1"/>
              </p:cNvSpPr>
              <p:nvPr/>
            </p:nvSpPr>
            <p:spPr bwMode="auto">
              <a:xfrm>
                <a:off x="1429" y="2296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 i="1" baseline="0" smtClean="0">
                    <a:solidFill>
                      <a:srgbClr val="FF3300"/>
                    </a:solidFill>
                    <a:latin typeface="Arial" charset="0"/>
                  </a:rPr>
                  <a:t>m</a:t>
                </a:r>
                <a:endParaRPr lang="ru-RU" sz="2000" b="1" i="1" baseline="0" smtClean="0">
                  <a:solidFill>
                    <a:srgbClr val="FF3300"/>
                  </a:solidFill>
                  <a:latin typeface="Arial" charset="0"/>
                </a:endParaRPr>
              </a:p>
            </p:txBody>
          </p:sp>
          <p:sp>
            <p:nvSpPr>
              <p:cNvPr id="3093" name="Text Box 84"/>
              <p:cNvSpPr txBox="1">
                <a:spLocks noChangeArrowheads="1"/>
              </p:cNvSpPr>
              <p:nvPr/>
            </p:nvSpPr>
            <p:spPr bwMode="auto">
              <a:xfrm>
                <a:off x="2925" y="1661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2000" b="1" i="1" baseline="0" smtClean="0">
                    <a:solidFill>
                      <a:srgbClr val="FF3300"/>
                    </a:solidFill>
                    <a:latin typeface="Arial" charset="0"/>
                  </a:rPr>
                  <a:t>n</a:t>
                </a:r>
                <a:endParaRPr lang="ru-RU" sz="2000" b="1" i="1" baseline="0" smtClean="0">
                  <a:solidFill>
                    <a:srgbClr val="FF3300"/>
                  </a:solidFill>
                  <a:latin typeface="Arial" charset="0"/>
                </a:endParaRPr>
              </a:p>
            </p:txBody>
          </p:sp>
        </p:grpSp>
      </p:grpSp>
      <p:sp>
        <p:nvSpPr>
          <p:cNvPr id="3087" name="AutoShape 85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165850"/>
            <a:ext cx="504825" cy="288925"/>
          </a:xfrm>
          <a:prstGeom prst="actionButtonBackPrevious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aseline="300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3088" name="Rectangle 87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970338" cy="1143000"/>
          </a:xfrm>
          <a:noFill/>
        </p:spPr>
        <p:txBody>
          <a:bodyPr/>
          <a:lstStyle/>
          <a:p>
            <a:pPr eaLnBrk="1" hangingPunct="1"/>
            <a:r>
              <a:rPr lang="en-US" sz="1800" smtClean="0">
                <a:solidFill>
                  <a:srgbClr val="A50021"/>
                </a:solidFill>
              </a:rPr>
              <a:t>D = b</a:t>
            </a:r>
            <a:r>
              <a:rPr lang="ru-RU" sz="1800" smtClean="0">
                <a:solidFill>
                  <a:srgbClr val="A50021"/>
                </a:solidFill>
              </a:rPr>
              <a:t>² </a:t>
            </a:r>
            <a:r>
              <a:rPr lang="en-US" sz="1800" smtClean="0">
                <a:solidFill>
                  <a:srgbClr val="A50021"/>
                </a:solidFill>
              </a:rPr>
              <a:t>– 4ac &gt; 0</a:t>
            </a:r>
            <a:br>
              <a:rPr lang="en-US" sz="1800" smtClean="0">
                <a:solidFill>
                  <a:srgbClr val="A50021"/>
                </a:solidFill>
              </a:rPr>
            </a:br>
            <a:r>
              <a:rPr lang="en-US" sz="1800" smtClean="0">
                <a:solidFill>
                  <a:srgbClr val="A50021"/>
                </a:solidFill>
              </a:rPr>
              <a:t>a</a:t>
            </a:r>
            <a:r>
              <a:rPr lang="ru-RU" sz="1800" smtClean="0">
                <a:solidFill>
                  <a:srgbClr val="A50021"/>
                </a:solidFill>
              </a:rPr>
              <a:t> </a:t>
            </a:r>
            <a:r>
              <a:rPr lang="en-US" sz="1800" smtClean="0">
                <a:solidFill>
                  <a:srgbClr val="A50021"/>
                </a:solidFill>
              </a:rPr>
              <a:t>&gt;</a:t>
            </a:r>
            <a:r>
              <a:rPr lang="ru-RU" sz="1800" smtClean="0">
                <a:solidFill>
                  <a:srgbClr val="A50021"/>
                </a:solidFill>
              </a:rPr>
              <a:t> </a:t>
            </a:r>
            <a:r>
              <a:rPr lang="en-US" sz="1800" smtClean="0">
                <a:solidFill>
                  <a:srgbClr val="A50021"/>
                </a:solidFill>
              </a:rPr>
              <a:t>0, a</a:t>
            </a:r>
            <a:r>
              <a:rPr lang="ru-RU" sz="1800" smtClean="0">
                <a:solidFill>
                  <a:srgbClr val="A50021"/>
                </a:solidFill>
              </a:rPr>
              <a:t> </a:t>
            </a:r>
            <a:r>
              <a:rPr lang="en-US" sz="1800" smtClean="0">
                <a:solidFill>
                  <a:srgbClr val="A50021"/>
                </a:solidFill>
              </a:rPr>
              <a:t>&lt;</a:t>
            </a:r>
            <a:r>
              <a:rPr lang="ru-RU" sz="1800" smtClean="0">
                <a:solidFill>
                  <a:srgbClr val="A50021"/>
                </a:solidFill>
              </a:rPr>
              <a:t> </a:t>
            </a:r>
            <a:r>
              <a:rPr lang="en-US" sz="1800" smtClean="0">
                <a:solidFill>
                  <a:srgbClr val="A50021"/>
                </a:solidFill>
              </a:rPr>
              <a:t>0</a:t>
            </a:r>
            <a:endParaRPr lang="ru-RU" sz="1800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1630063"/>
      </p:ext>
    </p:extLst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5"/>
          <p:cNvGrpSpPr>
            <a:grpSpLocks/>
          </p:cNvGrpSpPr>
          <p:nvPr/>
        </p:nvGrpSpPr>
        <p:grpSpPr bwMode="auto">
          <a:xfrm>
            <a:off x="250825" y="0"/>
            <a:ext cx="8893175" cy="6562725"/>
            <a:chOff x="158" y="0"/>
            <a:chExt cx="5602" cy="4134"/>
          </a:xfrm>
        </p:grpSpPr>
        <p:grpSp>
          <p:nvGrpSpPr>
            <p:cNvPr id="6160" name="Group 6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6172" name="Group 7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6175" name="Group 8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6195" name="Group 9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6197" name="Picture 10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6198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6199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sp>
                <p:nvSpPr>
                  <p:cNvPr id="6196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 baseline="0" smtClean="0">
                        <a:solidFill>
                          <a:srgbClr val="000000"/>
                        </a:solidFill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6176" name="Group 14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6177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6187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6188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6189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6190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6191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6192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6193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6194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6178" name="Group 24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6179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6180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6181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6182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6183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6184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6185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6186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6173" name="Text Box 33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baseline="0" smtClean="0">
                    <a:solidFill>
                      <a:srgbClr val="000000"/>
                    </a:solidFill>
                    <a:latin typeface="Arial" charset="0"/>
                  </a:rPr>
                  <a:t>х</a:t>
                </a:r>
              </a:p>
            </p:txBody>
          </p:sp>
          <p:sp>
            <p:nvSpPr>
              <p:cNvPr id="6174" name="Text Box 34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baseline="0" smtClean="0">
                    <a:solidFill>
                      <a:srgbClr val="000000"/>
                    </a:solidFill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6161" name="Line 35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62" name="Line 36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63" name="Line 37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64" name="Line 38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65" name="Line 39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66" name="Line 40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67" name="Line 41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68" name="Line 42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69" name="Line 43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70" name="Line 44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71" name="Line 45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04813"/>
            <a:ext cx="3887787" cy="1143000"/>
          </a:xfrm>
        </p:spPr>
        <p:txBody>
          <a:bodyPr/>
          <a:lstStyle/>
          <a:p>
            <a:pPr eaLnBrk="1" hangingPunct="1"/>
            <a:r>
              <a:rPr lang="en-US" sz="1800" smtClean="0">
                <a:solidFill>
                  <a:srgbClr val="990000"/>
                </a:solidFill>
              </a:rPr>
              <a:t>n –</a:t>
            </a:r>
            <a:r>
              <a:rPr lang="ru-RU" sz="1800" smtClean="0">
                <a:solidFill>
                  <a:srgbClr val="990000"/>
                </a:solidFill>
              </a:rPr>
              <a:t> чётное</a:t>
            </a:r>
          </a:p>
        </p:txBody>
      </p:sp>
      <p:grpSp>
        <p:nvGrpSpPr>
          <p:cNvPr id="10" name="Group 111"/>
          <p:cNvGrpSpPr>
            <a:grpSpLocks/>
          </p:cNvGrpSpPr>
          <p:nvPr/>
        </p:nvGrpSpPr>
        <p:grpSpPr bwMode="auto">
          <a:xfrm>
            <a:off x="3492500" y="476250"/>
            <a:ext cx="2159000" cy="3168650"/>
            <a:chOff x="2200" y="300"/>
            <a:chExt cx="1360" cy="1996"/>
          </a:xfrm>
        </p:grpSpPr>
        <p:sp>
          <p:nvSpPr>
            <p:cNvPr id="6158" name="Freeform 47"/>
            <p:cNvSpPr>
              <a:spLocks/>
            </p:cNvSpPr>
            <p:nvPr/>
          </p:nvSpPr>
          <p:spPr bwMode="auto">
            <a:xfrm>
              <a:off x="2880" y="300"/>
              <a:ext cx="680" cy="1996"/>
            </a:xfrm>
            <a:custGeom>
              <a:avLst/>
              <a:gdLst>
                <a:gd name="T0" fmla="*/ 0 w 680"/>
                <a:gd name="T1" fmla="*/ 1996 h 1996"/>
                <a:gd name="T2" fmla="*/ 272 w 680"/>
                <a:gd name="T3" fmla="*/ 1679 h 1996"/>
                <a:gd name="T4" fmla="*/ 544 w 680"/>
                <a:gd name="T5" fmla="*/ 681 h 1996"/>
                <a:gd name="T6" fmla="*/ 680 w 680"/>
                <a:gd name="T7" fmla="*/ 0 h 19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0"/>
                <a:gd name="T13" fmla="*/ 0 h 1996"/>
                <a:gd name="T14" fmla="*/ 680 w 680"/>
                <a:gd name="T15" fmla="*/ 1996 h 19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0" h="1996">
                  <a:moveTo>
                    <a:pt x="0" y="1996"/>
                  </a:moveTo>
                  <a:cubicBezTo>
                    <a:pt x="90" y="1947"/>
                    <a:pt x="181" y="1898"/>
                    <a:pt x="272" y="1679"/>
                  </a:cubicBezTo>
                  <a:cubicBezTo>
                    <a:pt x="363" y="1460"/>
                    <a:pt x="476" y="961"/>
                    <a:pt x="544" y="681"/>
                  </a:cubicBezTo>
                  <a:cubicBezTo>
                    <a:pt x="612" y="401"/>
                    <a:pt x="657" y="113"/>
                    <a:pt x="680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59" name="Freeform 49"/>
            <p:cNvSpPr>
              <a:spLocks/>
            </p:cNvSpPr>
            <p:nvPr/>
          </p:nvSpPr>
          <p:spPr bwMode="auto">
            <a:xfrm flipH="1">
              <a:off x="2200" y="300"/>
              <a:ext cx="681" cy="1996"/>
            </a:xfrm>
            <a:custGeom>
              <a:avLst/>
              <a:gdLst>
                <a:gd name="T0" fmla="*/ 0 w 680"/>
                <a:gd name="T1" fmla="*/ 1996 h 1996"/>
                <a:gd name="T2" fmla="*/ 272 w 680"/>
                <a:gd name="T3" fmla="*/ 1679 h 1996"/>
                <a:gd name="T4" fmla="*/ 544 w 680"/>
                <a:gd name="T5" fmla="*/ 681 h 1996"/>
                <a:gd name="T6" fmla="*/ 680 w 680"/>
                <a:gd name="T7" fmla="*/ 0 h 199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80"/>
                <a:gd name="T13" fmla="*/ 0 h 1996"/>
                <a:gd name="T14" fmla="*/ 680 w 680"/>
                <a:gd name="T15" fmla="*/ 1996 h 199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80" h="1996">
                  <a:moveTo>
                    <a:pt x="0" y="1996"/>
                  </a:moveTo>
                  <a:cubicBezTo>
                    <a:pt x="90" y="1947"/>
                    <a:pt x="181" y="1898"/>
                    <a:pt x="272" y="1679"/>
                  </a:cubicBezTo>
                  <a:cubicBezTo>
                    <a:pt x="363" y="1460"/>
                    <a:pt x="476" y="961"/>
                    <a:pt x="544" y="681"/>
                  </a:cubicBezTo>
                  <a:cubicBezTo>
                    <a:pt x="612" y="401"/>
                    <a:pt x="657" y="113"/>
                    <a:pt x="680" y="0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graphicFrame>
        <p:nvGraphicFramePr>
          <p:cNvPr id="177202" name="Object 50"/>
          <p:cNvGraphicFramePr>
            <a:graphicFrameLocks noChangeAspect="1"/>
          </p:cNvGraphicFramePr>
          <p:nvPr/>
        </p:nvGraphicFramePr>
        <p:xfrm>
          <a:off x="5795963" y="620713"/>
          <a:ext cx="1152525" cy="587375"/>
        </p:xfrm>
        <a:graphic>
          <a:graphicData uri="http://schemas.openxmlformats.org/presentationml/2006/ole">
            <p:oleObj spid="_x0000_s27660" name="Формула" r:id="rId4" imgW="685440" imgH="368280" progId="Equation.3">
              <p:embed/>
            </p:oleObj>
          </a:graphicData>
        </a:graphic>
      </p:graphicFrame>
      <p:grpSp>
        <p:nvGrpSpPr>
          <p:cNvPr id="11" name="Group 110"/>
          <p:cNvGrpSpPr>
            <a:grpSpLocks/>
          </p:cNvGrpSpPr>
          <p:nvPr/>
        </p:nvGrpSpPr>
        <p:grpSpPr bwMode="auto">
          <a:xfrm>
            <a:off x="3779838" y="2781300"/>
            <a:ext cx="1512887" cy="1260475"/>
            <a:chOff x="2381" y="1752"/>
            <a:chExt cx="953" cy="794"/>
          </a:xfrm>
        </p:grpSpPr>
        <p:sp>
          <p:nvSpPr>
            <p:cNvPr id="6152" name="Line 52"/>
            <p:cNvSpPr>
              <a:spLocks noChangeShapeType="1"/>
            </p:cNvSpPr>
            <p:nvPr/>
          </p:nvSpPr>
          <p:spPr bwMode="auto">
            <a:xfrm flipH="1" flipV="1">
              <a:off x="2562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53" name="Line 55"/>
            <p:cNvSpPr>
              <a:spLocks noChangeShapeType="1"/>
            </p:cNvSpPr>
            <p:nvPr/>
          </p:nvSpPr>
          <p:spPr bwMode="auto">
            <a:xfrm flipH="1" flipV="1">
              <a:off x="2562" y="1979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54" name="Text Box 58"/>
            <p:cNvSpPr txBox="1">
              <a:spLocks noChangeArrowheads="1"/>
            </p:cNvSpPr>
            <p:nvPr/>
          </p:nvSpPr>
          <p:spPr bwMode="auto">
            <a:xfrm>
              <a:off x="2381" y="2296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 i="1" baseline="0" smtClean="0">
                  <a:solidFill>
                    <a:srgbClr val="000000"/>
                  </a:solidFill>
                  <a:latin typeface="Arial" charset="0"/>
                </a:rPr>
                <a:t>-1</a:t>
              </a:r>
            </a:p>
          </p:txBody>
        </p:sp>
        <p:sp>
          <p:nvSpPr>
            <p:cNvPr id="6155" name="Text Box 106"/>
            <p:cNvSpPr txBox="1">
              <a:spLocks noChangeArrowheads="1"/>
            </p:cNvSpPr>
            <p:nvPr/>
          </p:nvSpPr>
          <p:spPr bwMode="auto">
            <a:xfrm>
              <a:off x="2653" y="1752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 i="1" baseline="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6156" name="Line 107"/>
            <p:cNvSpPr>
              <a:spLocks noChangeShapeType="1"/>
            </p:cNvSpPr>
            <p:nvPr/>
          </p:nvSpPr>
          <p:spPr bwMode="auto">
            <a:xfrm flipH="1" flipV="1">
              <a:off x="3152" y="197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6157" name="Text Box 108"/>
            <p:cNvSpPr txBox="1">
              <a:spLocks noChangeArrowheads="1"/>
            </p:cNvSpPr>
            <p:nvPr/>
          </p:nvSpPr>
          <p:spPr bwMode="auto">
            <a:xfrm>
              <a:off x="3061" y="2296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 i="1" baseline="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</p:grpSp>
      <p:sp>
        <p:nvSpPr>
          <p:cNvPr id="6151" name="AutoShape 11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165850"/>
            <a:ext cx="504825" cy="288925"/>
          </a:xfrm>
          <a:prstGeom prst="actionButtonBackPrevious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aseline="30000" smtClean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11611250"/>
      </p:ext>
    </p:extLst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7" name="Group 4"/>
          <p:cNvGrpSpPr>
            <a:grpSpLocks/>
          </p:cNvGrpSpPr>
          <p:nvPr/>
        </p:nvGrpSpPr>
        <p:grpSpPr bwMode="auto">
          <a:xfrm>
            <a:off x="250825" y="-26988"/>
            <a:ext cx="8893175" cy="6562726"/>
            <a:chOff x="158" y="0"/>
            <a:chExt cx="5602" cy="4134"/>
          </a:xfrm>
        </p:grpSpPr>
        <p:grpSp>
          <p:nvGrpSpPr>
            <p:cNvPr id="11291" name="Group 5"/>
            <p:cNvGrpSpPr>
              <a:grpSpLocks/>
            </p:cNvGrpSpPr>
            <p:nvPr/>
          </p:nvGrpSpPr>
          <p:grpSpPr bwMode="auto">
            <a:xfrm>
              <a:off x="158" y="0"/>
              <a:ext cx="5602" cy="4134"/>
              <a:chOff x="158" y="0"/>
              <a:chExt cx="5602" cy="4134"/>
            </a:xfrm>
          </p:grpSpPr>
          <p:grpSp>
            <p:nvGrpSpPr>
              <p:cNvPr id="11303" name="Group 6"/>
              <p:cNvGrpSpPr>
                <a:grpSpLocks/>
              </p:cNvGrpSpPr>
              <p:nvPr/>
            </p:nvGrpSpPr>
            <p:grpSpPr bwMode="auto">
              <a:xfrm>
                <a:off x="158" y="164"/>
                <a:ext cx="5426" cy="3970"/>
                <a:chOff x="158" y="164"/>
                <a:chExt cx="5426" cy="3970"/>
              </a:xfrm>
            </p:grpSpPr>
            <p:grpSp>
              <p:nvGrpSpPr>
                <p:cNvPr id="11306" name="Group 7"/>
                <p:cNvGrpSpPr>
                  <a:grpSpLocks/>
                </p:cNvGrpSpPr>
                <p:nvPr/>
              </p:nvGrpSpPr>
              <p:grpSpPr bwMode="auto">
                <a:xfrm>
                  <a:off x="158" y="164"/>
                  <a:ext cx="5426" cy="3970"/>
                  <a:chOff x="158" y="164"/>
                  <a:chExt cx="5426" cy="3970"/>
                </a:xfrm>
              </p:grpSpPr>
              <p:grpSp>
                <p:nvGrpSpPr>
                  <p:cNvPr id="11326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58" y="164"/>
                    <a:ext cx="5426" cy="3970"/>
                    <a:chOff x="158" y="164"/>
                    <a:chExt cx="5426" cy="3970"/>
                  </a:xfrm>
                </p:grpSpPr>
                <p:pic>
                  <p:nvPicPr>
                    <p:cNvPr id="11328" name="Picture 9" descr="Координаты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3" cstate="email">
                      <a:extLst>
                        <a:ext uri="{28A0092B-C50C-407E-A947-70E740481C1C}">
                          <a14:useLocalDpi xmlns="" xmlns:a14="http://schemas.microsoft.com/office/drawing/2010/main" val="0"/>
                        </a:ext>
                      </a:extLst>
                    </a:blip>
                    <a:srcRect l="4724" t="5121" r="4724" b="23045"/>
                    <a:stretch>
                      <a:fillRect/>
                    </a:stretch>
                  </p:blipFill>
                  <p:spPr bwMode="auto">
                    <a:xfrm>
                      <a:off x="158" y="164"/>
                      <a:ext cx="5426" cy="3970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=""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</p:pic>
                <p:sp>
                  <p:nvSpPr>
                    <p:cNvPr id="11329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80" y="210"/>
                      <a:ext cx="0" cy="3855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 type="arrow" w="med" len="med"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133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5" y="2296"/>
                      <a:ext cx="5126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sp>
                <p:nvSpPr>
                  <p:cNvPr id="11327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0" y="2296"/>
                    <a:ext cx="27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1pPr>
                    <a:lvl2pPr marL="742950" indent="-28575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2pPr>
                    <a:lvl3pPr marL="11430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3pPr>
                    <a:lvl4pPr marL="16002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4pPr>
                    <a:lvl5pPr marL="2057400" indent="-228600" eaLnBrk="0" hangingPunct="0"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aseline="30000">
                        <a:solidFill>
                          <a:schemeClr val="tx1"/>
                        </a:solidFill>
                        <a:latin typeface="Arial Black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</a:pPr>
                    <a:r>
                      <a:rPr lang="ru-RU" sz="2000" b="1" baseline="0" smtClean="0">
                        <a:solidFill>
                          <a:srgbClr val="000000"/>
                        </a:solidFill>
                        <a:latin typeface="Arial" charset="0"/>
                      </a:rPr>
                      <a:t>0</a:t>
                    </a:r>
                  </a:p>
                </p:txBody>
              </p:sp>
            </p:grpSp>
            <p:grpSp>
              <p:nvGrpSpPr>
                <p:cNvPr id="11307" name="Group 13"/>
                <p:cNvGrpSpPr>
                  <a:grpSpLocks/>
                </p:cNvGrpSpPr>
                <p:nvPr/>
              </p:nvGrpSpPr>
              <p:grpSpPr bwMode="auto">
                <a:xfrm>
                  <a:off x="567" y="2251"/>
                  <a:ext cx="4581" cy="45"/>
                  <a:chOff x="567" y="2251"/>
                  <a:chExt cx="4581" cy="45"/>
                </a:xfrm>
              </p:grpSpPr>
              <p:grpSp>
                <p:nvGrpSpPr>
                  <p:cNvPr id="11308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152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1318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1319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1320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1321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1322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1323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1324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1325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  <p:grpSp>
                <p:nvGrpSpPr>
                  <p:cNvPr id="11309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67" y="2251"/>
                    <a:ext cx="1996" cy="45"/>
                    <a:chOff x="3152" y="2251"/>
                    <a:chExt cx="1996" cy="45"/>
                  </a:xfrm>
                </p:grpSpPr>
                <p:sp>
                  <p:nvSpPr>
                    <p:cNvPr id="11310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5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1311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42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1312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742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1313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1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1314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8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1315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604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1316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876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  <p:sp>
                  <p:nvSpPr>
                    <p:cNvPr id="11317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8" y="2251"/>
                      <a:ext cx="0" cy="4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=""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pPr algn="ctr"/>
                      <a:endParaRPr lang="ru-RU" baseline="30000" smtClean="0">
                        <a:solidFill>
                          <a:srgbClr val="000000"/>
                        </a:solidFill>
                        <a:latin typeface="Arial Black" pitchFamily="34" charset="0"/>
                      </a:endParaRPr>
                    </a:p>
                  </p:txBody>
                </p:sp>
              </p:grpSp>
            </p:grpSp>
          </p:grpSp>
          <p:sp>
            <p:nvSpPr>
              <p:cNvPr id="11304" name="Text Box 32"/>
              <p:cNvSpPr txBox="1">
                <a:spLocks noChangeArrowheads="1"/>
              </p:cNvSpPr>
              <p:nvPr/>
            </p:nvSpPr>
            <p:spPr bwMode="auto">
              <a:xfrm>
                <a:off x="5488" y="2069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baseline="0" smtClean="0">
                    <a:solidFill>
                      <a:srgbClr val="000000"/>
                    </a:solidFill>
                    <a:latin typeface="Arial" charset="0"/>
                  </a:rPr>
                  <a:t>х</a:t>
                </a:r>
              </a:p>
            </p:txBody>
          </p:sp>
          <p:sp>
            <p:nvSpPr>
              <p:cNvPr id="11305" name="Text Box 33"/>
              <p:cNvSpPr txBox="1">
                <a:spLocks noChangeArrowheads="1"/>
              </p:cNvSpPr>
              <p:nvPr/>
            </p:nvSpPr>
            <p:spPr bwMode="auto">
              <a:xfrm>
                <a:off x="2925" y="0"/>
                <a:ext cx="22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1pPr>
                <a:lvl2pPr marL="742950" indent="-28575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2pPr>
                <a:lvl3pPr marL="11430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3pPr>
                <a:lvl4pPr marL="16002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4pPr>
                <a:lvl5pPr marL="2057400" indent="-228600" eaLnBrk="0" hangingPunct="0"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aseline="30000">
                    <a:solidFill>
                      <a:schemeClr val="tx1"/>
                    </a:solidFill>
                    <a:latin typeface="Arial Black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2000" b="1" baseline="0" smtClean="0">
                    <a:solidFill>
                      <a:srgbClr val="000000"/>
                    </a:solidFill>
                    <a:latin typeface="Arial" charset="0"/>
                  </a:rPr>
                  <a:t>у</a:t>
                </a:r>
              </a:p>
            </p:txBody>
          </p:sp>
        </p:grpSp>
        <p:sp>
          <p:nvSpPr>
            <p:cNvPr id="11292" name="Line 34"/>
            <p:cNvSpPr>
              <a:spLocks noChangeShapeType="1"/>
            </p:cNvSpPr>
            <p:nvPr/>
          </p:nvSpPr>
          <p:spPr bwMode="auto">
            <a:xfrm>
              <a:off x="2835" y="356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1293" name="Line 35"/>
            <p:cNvSpPr>
              <a:spLocks noChangeShapeType="1"/>
            </p:cNvSpPr>
            <p:nvPr/>
          </p:nvSpPr>
          <p:spPr bwMode="auto">
            <a:xfrm>
              <a:off x="2835" y="388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1294" name="Line 36"/>
            <p:cNvSpPr>
              <a:spLocks noChangeShapeType="1"/>
            </p:cNvSpPr>
            <p:nvPr/>
          </p:nvSpPr>
          <p:spPr bwMode="auto">
            <a:xfrm>
              <a:off x="2835" y="324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1295" name="Line 37"/>
            <p:cNvSpPr>
              <a:spLocks noChangeShapeType="1"/>
            </p:cNvSpPr>
            <p:nvPr/>
          </p:nvSpPr>
          <p:spPr bwMode="auto">
            <a:xfrm>
              <a:off x="2835" y="293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1296" name="Line 38"/>
            <p:cNvSpPr>
              <a:spLocks noChangeShapeType="1"/>
            </p:cNvSpPr>
            <p:nvPr/>
          </p:nvSpPr>
          <p:spPr bwMode="auto">
            <a:xfrm>
              <a:off x="2835" y="261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1297" name="Line 39"/>
            <p:cNvSpPr>
              <a:spLocks noChangeShapeType="1"/>
            </p:cNvSpPr>
            <p:nvPr/>
          </p:nvSpPr>
          <p:spPr bwMode="auto">
            <a:xfrm>
              <a:off x="2835" y="197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1298" name="Line 40"/>
            <p:cNvSpPr>
              <a:spLocks noChangeShapeType="1"/>
            </p:cNvSpPr>
            <p:nvPr/>
          </p:nvSpPr>
          <p:spPr bwMode="auto">
            <a:xfrm>
              <a:off x="2835" y="1661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1299" name="Line 41"/>
            <p:cNvSpPr>
              <a:spLocks noChangeShapeType="1"/>
            </p:cNvSpPr>
            <p:nvPr/>
          </p:nvSpPr>
          <p:spPr bwMode="auto">
            <a:xfrm>
              <a:off x="2835" y="1344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1300" name="Line 42"/>
            <p:cNvSpPr>
              <a:spLocks noChangeShapeType="1"/>
            </p:cNvSpPr>
            <p:nvPr/>
          </p:nvSpPr>
          <p:spPr bwMode="auto">
            <a:xfrm>
              <a:off x="2835" y="102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1301" name="Line 43"/>
            <p:cNvSpPr>
              <a:spLocks noChangeShapeType="1"/>
            </p:cNvSpPr>
            <p:nvPr/>
          </p:nvSpPr>
          <p:spPr bwMode="auto">
            <a:xfrm>
              <a:off x="2835" y="709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1302" name="Line 44"/>
            <p:cNvSpPr>
              <a:spLocks noChangeShapeType="1"/>
            </p:cNvSpPr>
            <p:nvPr/>
          </p:nvSpPr>
          <p:spPr bwMode="auto">
            <a:xfrm>
              <a:off x="2835" y="346"/>
              <a:ext cx="90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sp>
        <p:nvSpPr>
          <p:cNvPr id="133212" name="Text Box 92"/>
          <p:cNvSpPr txBox="1">
            <a:spLocks noChangeArrowheads="1"/>
          </p:cNvSpPr>
          <p:nvPr/>
        </p:nvSpPr>
        <p:spPr bwMode="auto">
          <a:xfrm>
            <a:off x="2339975" y="3933825"/>
            <a:ext cx="1296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baseline="0" smtClean="0">
                <a:solidFill>
                  <a:srgbClr val="FF3300"/>
                </a:solidFill>
                <a:latin typeface="Arial" charset="0"/>
              </a:rPr>
              <a:t>k &gt; 0</a:t>
            </a:r>
            <a:endParaRPr lang="ru-RU" sz="2800" b="1" i="1" baseline="0" smtClean="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133213" name="Text Box 93"/>
          <p:cNvSpPr txBox="1">
            <a:spLocks noChangeArrowheads="1"/>
          </p:cNvSpPr>
          <p:nvPr/>
        </p:nvSpPr>
        <p:spPr bwMode="auto">
          <a:xfrm>
            <a:off x="5651500" y="3933825"/>
            <a:ext cx="12969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baseline="300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baseline="0" smtClean="0">
                <a:solidFill>
                  <a:srgbClr val="0000FF"/>
                </a:solidFill>
                <a:latin typeface="Arial" charset="0"/>
              </a:rPr>
              <a:t>k &lt; 0</a:t>
            </a:r>
            <a:endParaRPr lang="ru-RU" sz="2800" b="1" i="1" baseline="0" smtClean="0">
              <a:solidFill>
                <a:srgbClr val="0000FF"/>
              </a:solidFill>
              <a:latin typeface="Arial" charset="0"/>
            </a:endParaRPr>
          </a:p>
        </p:txBody>
      </p:sp>
      <p:graphicFrame>
        <p:nvGraphicFramePr>
          <p:cNvPr id="11266" name="Object 100"/>
          <p:cNvGraphicFramePr>
            <a:graphicFrameLocks noChangeAspect="1"/>
          </p:cNvGraphicFramePr>
          <p:nvPr/>
        </p:nvGraphicFramePr>
        <p:xfrm>
          <a:off x="1979613" y="549275"/>
          <a:ext cx="792162" cy="1087438"/>
        </p:xfrm>
        <a:graphic>
          <a:graphicData uri="http://schemas.openxmlformats.org/presentationml/2006/ole">
            <p:oleObj spid="_x0000_s28684" name="Формула" r:id="rId4" imgW="647280" imgH="1041480" progId="Equation.3">
              <p:embed/>
            </p:oleObj>
          </a:graphicData>
        </a:graphic>
      </p:graphicFrame>
      <p:grpSp>
        <p:nvGrpSpPr>
          <p:cNvPr id="10" name="Group 135"/>
          <p:cNvGrpSpPr>
            <a:grpSpLocks/>
          </p:cNvGrpSpPr>
          <p:nvPr/>
        </p:nvGrpSpPr>
        <p:grpSpPr bwMode="auto">
          <a:xfrm>
            <a:off x="2286000" y="1511300"/>
            <a:ext cx="4521200" cy="4064000"/>
            <a:chOff x="1440" y="952"/>
            <a:chExt cx="2848" cy="2560"/>
          </a:xfrm>
        </p:grpSpPr>
        <p:sp>
          <p:nvSpPr>
            <p:cNvPr id="11289" name="Freeform 118"/>
            <p:cNvSpPr>
              <a:spLocks/>
            </p:cNvSpPr>
            <p:nvPr/>
          </p:nvSpPr>
          <p:spPr bwMode="auto">
            <a:xfrm>
              <a:off x="3024" y="952"/>
              <a:ext cx="1264" cy="1194"/>
            </a:xfrm>
            <a:custGeom>
              <a:avLst/>
              <a:gdLst>
                <a:gd name="T0" fmla="*/ 0 w 1264"/>
                <a:gd name="T1" fmla="*/ 0 h 1194"/>
                <a:gd name="T2" fmla="*/ 107 w 1264"/>
                <a:gd name="T3" fmla="*/ 788 h 1194"/>
                <a:gd name="T4" fmla="*/ 624 w 1264"/>
                <a:gd name="T5" fmla="*/ 1128 h 1194"/>
                <a:gd name="T6" fmla="*/ 1264 w 1264"/>
                <a:gd name="T7" fmla="*/ 1184 h 119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64"/>
                <a:gd name="T13" fmla="*/ 0 h 1194"/>
                <a:gd name="T14" fmla="*/ 1264 w 1264"/>
                <a:gd name="T15" fmla="*/ 1194 h 119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64" h="1194">
                  <a:moveTo>
                    <a:pt x="0" y="0"/>
                  </a:moveTo>
                  <a:cubicBezTo>
                    <a:pt x="19" y="131"/>
                    <a:pt x="3" y="600"/>
                    <a:pt x="107" y="788"/>
                  </a:cubicBezTo>
                  <a:cubicBezTo>
                    <a:pt x="211" y="976"/>
                    <a:pt x="431" y="1062"/>
                    <a:pt x="624" y="1128"/>
                  </a:cubicBezTo>
                  <a:cubicBezTo>
                    <a:pt x="817" y="1194"/>
                    <a:pt x="1131" y="1172"/>
                    <a:pt x="1264" y="1184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1290" name="Freeform 119"/>
            <p:cNvSpPr>
              <a:spLocks/>
            </p:cNvSpPr>
            <p:nvPr/>
          </p:nvSpPr>
          <p:spPr bwMode="auto">
            <a:xfrm>
              <a:off x="1440" y="2387"/>
              <a:ext cx="1304" cy="1125"/>
            </a:xfrm>
            <a:custGeom>
              <a:avLst/>
              <a:gdLst>
                <a:gd name="T0" fmla="*/ 1304 w 1304"/>
                <a:gd name="T1" fmla="*/ 1125 h 1125"/>
                <a:gd name="T2" fmla="*/ 1167 w 1304"/>
                <a:gd name="T3" fmla="*/ 415 h 1125"/>
                <a:gd name="T4" fmla="*/ 655 w 1304"/>
                <a:gd name="T5" fmla="*/ 68 h 1125"/>
                <a:gd name="T6" fmla="*/ 0 w 1304"/>
                <a:gd name="T7" fmla="*/ 5 h 11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04"/>
                <a:gd name="T13" fmla="*/ 0 h 1125"/>
                <a:gd name="T14" fmla="*/ 1304 w 1304"/>
                <a:gd name="T15" fmla="*/ 1125 h 11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04" h="1125">
                  <a:moveTo>
                    <a:pt x="1304" y="1125"/>
                  </a:moveTo>
                  <a:cubicBezTo>
                    <a:pt x="1281" y="1005"/>
                    <a:pt x="1275" y="591"/>
                    <a:pt x="1167" y="415"/>
                  </a:cubicBezTo>
                  <a:cubicBezTo>
                    <a:pt x="1059" y="239"/>
                    <a:pt x="850" y="136"/>
                    <a:pt x="655" y="68"/>
                  </a:cubicBezTo>
                  <a:cubicBezTo>
                    <a:pt x="460" y="0"/>
                    <a:pt x="136" y="18"/>
                    <a:pt x="0" y="5"/>
                  </a:cubicBezTo>
                </a:path>
              </a:pathLst>
            </a:custGeom>
            <a:noFill/>
            <a:ln w="38100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1" name="Group 136"/>
          <p:cNvGrpSpPr>
            <a:grpSpLocks/>
          </p:cNvGrpSpPr>
          <p:nvPr/>
        </p:nvGrpSpPr>
        <p:grpSpPr bwMode="auto">
          <a:xfrm>
            <a:off x="2268538" y="1484313"/>
            <a:ext cx="4529137" cy="4090987"/>
            <a:chOff x="1429" y="935"/>
            <a:chExt cx="2853" cy="2577"/>
          </a:xfrm>
        </p:grpSpPr>
        <p:sp>
          <p:nvSpPr>
            <p:cNvPr id="11287" name="Freeform 120"/>
            <p:cNvSpPr>
              <a:spLocks/>
            </p:cNvSpPr>
            <p:nvPr/>
          </p:nvSpPr>
          <p:spPr bwMode="auto">
            <a:xfrm flipH="1">
              <a:off x="1429" y="935"/>
              <a:ext cx="1315" cy="1220"/>
            </a:xfrm>
            <a:custGeom>
              <a:avLst/>
              <a:gdLst>
                <a:gd name="T0" fmla="*/ 0 w 1430"/>
                <a:gd name="T1" fmla="*/ 0 h 1220"/>
                <a:gd name="T2" fmla="*/ 160 w 1430"/>
                <a:gd name="T3" fmla="*/ 805 h 1220"/>
                <a:gd name="T4" fmla="*/ 672 w 1430"/>
                <a:gd name="T5" fmla="*/ 1152 h 1220"/>
                <a:gd name="T6" fmla="*/ 1430 w 1430"/>
                <a:gd name="T7" fmla="*/ 1213 h 12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0"/>
                <a:gd name="T13" fmla="*/ 0 h 1220"/>
                <a:gd name="T14" fmla="*/ 1430 w 1430"/>
                <a:gd name="T15" fmla="*/ 1220 h 12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0" h="1220">
                  <a:moveTo>
                    <a:pt x="0" y="0"/>
                  </a:moveTo>
                  <a:cubicBezTo>
                    <a:pt x="27" y="133"/>
                    <a:pt x="48" y="613"/>
                    <a:pt x="160" y="805"/>
                  </a:cubicBezTo>
                  <a:cubicBezTo>
                    <a:pt x="272" y="997"/>
                    <a:pt x="460" y="1084"/>
                    <a:pt x="672" y="1152"/>
                  </a:cubicBezTo>
                  <a:cubicBezTo>
                    <a:pt x="884" y="1220"/>
                    <a:pt x="1272" y="1200"/>
                    <a:pt x="1430" y="1213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  <p:sp>
          <p:nvSpPr>
            <p:cNvPr id="11288" name="Freeform 121"/>
            <p:cNvSpPr>
              <a:spLocks/>
            </p:cNvSpPr>
            <p:nvPr/>
          </p:nvSpPr>
          <p:spPr bwMode="auto">
            <a:xfrm>
              <a:off x="3008" y="2386"/>
              <a:ext cx="1274" cy="1126"/>
            </a:xfrm>
            <a:custGeom>
              <a:avLst/>
              <a:gdLst>
                <a:gd name="T0" fmla="*/ 0 w 1274"/>
                <a:gd name="T1" fmla="*/ 1126 h 1126"/>
                <a:gd name="T2" fmla="*/ 108 w 1274"/>
                <a:gd name="T3" fmla="*/ 419 h 1126"/>
                <a:gd name="T4" fmla="*/ 577 w 1274"/>
                <a:gd name="T5" fmla="*/ 69 h 1126"/>
                <a:gd name="T6" fmla="*/ 1274 w 1274"/>
                <a:gd name="T7" fmla="*/ 3 h 112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274"/>
                <a:gd name="T13" fmla="*/ 0 h 1126"/>
                <a:gd name="T14" fmla="*/ 1274 w 1274"/>
                <a:gd name="T15" fmla="*/ 1126 h 112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274" h="1126">
                  <a:moveTo>
                    <a:pt x="0" y="1126"/>
                  </a:moveTo>
                  <a:cubicBezTo>
                    <a:pt x="18" y="1007"/>
                    <a:pt x="12" y="595"/>
                    <a:pt x="108" y="419"/>
                  </a:cubicBezTo>
                  <a:cubicBezTo>
                    <a:pt x="204" y="243"/>
                    <a:pt x="383" y="138"/>
                    <a:pt x="577" y="69"/>
                  </a:cubicBezTo>
                  <a:cubicBezTo>
                    <a:pt x="772" y="0"/>
                    <a:pt x="1129" y="17"/>
                    <a:pt x="1274" y="3"/>
                  </a:cubicBez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/>
              <a:endParaRPr lang="ru-RU" baseline="30000" smtClean="0">
                <a:solidFill>
                  <a:srgbClr val="000000"/>
                </a:solidFill>
                <a:latin typeface="Arial Black" pitchFamily="34" charset="0"/>
              </a:endParaRPr>
            </a:p>
          </p:txBody>
        </p:sp>
      </p:grpSp>
      <p:grpSp>
        <p:nvGrpSpPr>
          <p:cNvPr id="12" name="Group 134"/>
          <p:cNvGrpSpPr>
            <a:grpSpLocks/>
          </p:cNvGrpSpPr>
          <p:nvPr/>
        </p:nvGrpSpPr>
        <p:grpSpPr bwMode="auto">
          <a:xfrm>
            <a:off x="3708400" y="2492375"/>
            <a:ext cx="1657350" cy="2257425"/>
            <a:chOff x="2336" y="1570"/>
            <a:chExt cx="1044" cy="1422"/>
          </a:xfrm>
        </p:grpSpPr>
        <p:grpSp>
          <p:nvGrpSpPr>
            <p:cNvPr id="11275" name="Group 103"/>
            <p:cNvGrpSpPr>
              <a:grpSpLocks/>
            </p:cNvGrpSpPr>
            <p:nvPr/>
          </p:nvGrpSpPr>
          <p:grpSpPr bwMode="auto">
            <a:xfrm>
              <a:off x="2880" y="1797"/>
              <a:ext cx="272" cy="953"/>
              <a:chOff x="2880" y="1797"/>
              <a:chExt cx="272" cy="953"/>
            </a:xfrm>
          </p:grpSpPr>
          <p:sp>
            <p:nvSpPr>
              <p:cNvPr id="11284" name="Line 104"/>
              <p:cNvSpPr>
                <a:spLocks noChangeShapeType="1"/>
              </p:cNvSpPr>
              <p:nvPr/>
            </p:nvSpPr>
            <p:spPr bwMode="auto">
              <a:xfrm flipV="1">
                <a:off x="3152" y="1797"/>
                <a:ext cx="0" cy="9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baseline="30000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1285" name="Line 105"/>
              <p:cNvSpPr>
                <a:spLocks noChangeShapeType="1"/>
              </p:cNvSpPr>
              <p:nvPr/>
            </p:nvSpPr>
            <p:spPr bwMode="auto">
              <a:xfrm flipH="1" flipV="1">
                <a:off x="2880" y="2750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baseline="30000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1286" name="Line 106"/>
              <p:cNvSpPr>
                <a:spLocks noChangeShapeType="1"/>
              </p:cNvSpPr>
              <p:nvPr/>
            </p:nvSpPr>
            <p:spPr bwMode="auto">
              <a:xfrm flipH="1" flipV="1">
                <a:off x="2880" y="1797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baseline="30000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  <p:grpSp>
          <p:nvGrpSpPr>
            <p:cNvPr id="11276" name="Group 107"/>
            <p:cNvGrpSpPr>
              <a:grpSpLocks/>
            </p:cNvGrpSpPr>
            <p:nvPr/>
          </p:nvGrpSpPr>
          <p:grpSpPr bwMode="auto">
            <a:xfrm flipH="1">
              <a:off x="2562" y="1797"/>
              <a:ext cx="317" cy="953"/>
              <a:chOff x="2880" y="1797"/>
              <a:chExt cx="272" cy="953"/>
            </a:xfrm>
          </p:grpSpPr>
          <p:sp>
            <p:nvSpPr>
              <p:cNvPr id="11281" name="Line 108"/>
              <p:cNvSpPr>
                <a:spLocks noChangeShapeType="1"/>
              </p:cNvSpPr>
              <p:nvPr/>
            </p:nvSpPr>
            <p:spPr bwMode="auto">
              <a:xfrm flipV="1">
                <a:off x="3152" y="1797"/>
                <a:ext cx="0" cy="9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baseline="30000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1282" name="Line 109"/>
              <p:cNvSpPr>
                <a:spLocks noChangeShapeType="1"/>
              </p:cNvSpPr>
              <p:nvPr/>
            </p:nvSpPr>
            <p:spPr bwMode="auto">
              <a:xfrm flipH="1" flipV="1">
                <a:off x="2880" y="2750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baseline="30000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  <p:sp>
            <p:nvSpPr>
              <p:cNvPr id="11283" name="Line 110"/>
              <p:cNvSpPr>
                <a:spLocks noChangeShapeType="1"/>
              </p:cNvSpPr>
              <p:nvPr/>
            </p:nvSpPr>
            <p:spPr bwMode="auto">
              <a:xfrm flipH="1" flipV="1">
                <a:off x="2880" y="1797"/>
                <a:ext cx="2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/>
                <a:endParaRPr lang="ru-RU" baseline="30000" smtClean="0">
                  <a:solidFill>
                    <a:srgbClr val="000000"/>
                  </a:solidFill>
                  <a:latin typeface="Arial Black" pitchFamily="34" charset="0"/>
                </a:endParaRPr>
              </a:p>
            </p:txBody>
          </p:sp>
        </p:grpSp>
        <p:sp>
          <p:nvSpPr>
            <p:cNvPr id="11277" name="Text Box 126"/>
            <p:cNvSpPr txBox="1">
              <a:spLocks noChangeArrowheads="1"/>
            </p:cNvSpPr>
            <p:nvPr/>
          </p:nvSpPr>
          <p:spPr bwMode="auto">
            <a:xfrm>
              <a:off x="2336" y="2251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 i="1" baseline="0" smtClean="0">
                  <a:solidFill>
                    <a:srgbClr val="000000"/>
                  </a:solidFill>
                  <a:latin typeface="Arial" charset="0"/>
                </a:rPr>
                <a:t>-1</a:t>
              </a:r>
            </a:p>
          </p:txBody>
        </p:sp>
        <p:sp>
          <p:nvSpPr>
            <p:cNvPr id="11278" name="Text Box 129"/>
            <p:cNvSpPr txBox="1">
              <a:spLocks noChangeArrowheads="1"/>
            </p:cNvSpPr>
            <p:nvPr/>
          </p:nvSpPr>
          <p:spPr bwMode="auto">
            <a:xfrm>
              <a:off x="3107" y="2251"/>
              <a:ext cx="27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ru-RU" sz="2000" b="1" i="1" baseline="0" smtClean="0">
                  <a:solidFill>
                    <a:srgbClr val="0000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11279" name="Text Box 132"/>
            <p:cNvSpPr txBox="1">
              <a:spLocks noChangeArrowheads="1"/>
            </p:cNvSpPr>
            <p:nvPr/>
          </p:nvSpPr>
          <p:spPr bwMode="auto">
            <a:xfrm>
              <a:off x="2608" y="2704"/>
              <a:ext cx="3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i="1" baseline="0" smtClean="0">
                  <a:solidFill>
                    <a:srgbClr val="000000"/>
                  </a:solidFill>
                  <a:latin typeface="Arial" charset="0"/>
                </a:rPr>
                <a:t>k</a:t>
              </a:r>
              <a:endParaRPr lang="ru-RU" sz="2400" b="1" i="1" baseline="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280" name="Text Box 133"/>
            <p:cNvSpPr txBox="1">
              <a:spLocks noChangeArrowheads="1"/>
            </p:cNvSpPr>
            <p:nvPr/>
          </p:nvSpPr>
          <p:spPr bwMode="auto">
            <a:xfrm>
              <a:off x="2608" y="1570"/>
              <a:ext cx="31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1pPr>
              <a:lvl2pPr marL="742950" indent="-28575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2pPr>
              <a:lvl3pPr marL="11430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3pPr>
              <a:lvl4pPr marL="16002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4pPr>
              <a:lvl5pPr marL="2057400" indent="-228600" eaLnBrk="0" hangingPunct="0"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aseline="30000">
                  <a:solidFill>
                    <a:schemeClr val="tx1"/>
                  </a:solidFill>
                  <a:latin typeface="Arial Black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b="1" i="1" baseline="0" smtClean="0">
                  <a:solidFill>
                    <a:srgbClr val="000000"/>
                  </a:solidFill>
                  <a:latin typeface="Arial" charset="0"/>
                </a:rPr>
                <a:t>k</a:t>
              </a:r>
              <a:endParaRPr lang="ru-RU" sz="2400" b="1" i="1" baseline="0" smtClean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1273" name="AutoShape 137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8313" y="6092825"/>
            <a:ext cx="504825" cy="288925"/>
          </a:xfrm>
          <a:prstGeom prst="actionButtonBackPrevious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baseline="30000" smtClean="0">
              <a:solidFill>
                <a:srgbClr val="000000"/>
              </a:solidFill>
              <a:latin typeface="Arial Black" pitchFamily="34" charset="0"/>
            </a:endParaRPr>
          </a:p>
        </p:txBody>
      </p:sp>
      <p:sp>
        <p:nvSpPr>
          <p:cNvPr id="11274" name="Rectangle 139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3970337" cy="1143000"/>
          </a:xfrm>
          <a:noFill/>
        </p:spPr>
        <p:txBody>
          <a:bodyPr/>
          <a:lstStyle/>
          <a:p>
            <a:pPr eaLnBrk="1" hangingPunct="1"/>
            <a:r>
              <a:rPr lang="en-US" sz="1800" smtClean="0">
                <a:solidFill>
                  <a:srgbClr val="A50021"/>
                </a:solidFill>
              </a:rPr>
              <a:t>k</a:t>
            </a:r>
            <a:r>
              <a:rPr lang="ru-RU" sz="1800" smtClean="0">
                <a:solidFill>
                  <a:srgbClr val="A50021"/>
                </a:solidFill>
              </a:rPr>
              <a:t> </a:t>
            </a:r>
            <a:r>
              <a:rPr lang="en-US" sz="1800" smtClean="0">
                <a:solidFill>
                  <a:srgbClr val="A50021"/>
                </a:solidFill>
              </a:rPr>
              <a:t>&gt;</a:t>
            </a:r>
            <a:r>
              <a:rPr lang="ru-RU" sz="1800" smtClean="0">
                <a:solidFill>
                  <a:srgbClr val="A50021"/>
                </a:solidFill>
              </a:rPr>
              <a:t> </a:t>
            </a:r>
            <a:r>
              <a:rPr lang="en-US" sz="1800" smtClean="0">
                <a:solidFill>
                  <a:srgbClr val="A50021"/>
                </a:solidFill>
              </a:rPr>
              <a:t>0, k</a:t>
            </a:r>
            <a:r>
              <a:rPr lang="ru-RU" sz="1800" smtClean="0">
                <a:solidFill>
                  <a:srgbClr val="A50021"/>
                </a:solidFill>
              </a:rPr>
              <a:t> </a:t>
            </a:r>
            <a:r>
              <a:rPr lang="en-US" sz="1800" smtClean="0">
                <a:solidFill>
                  <a:srgbClr val="A50021"/>
                </a:solidFill>
              </a:rPr>
              <a:t>&lt;</a:t>
            </a:r>
            <a:r>
              <a:rPr lang="ru-RU" sz="1800" smtClean="0">
                <a:solidFill>
                  <a:srgbClr val="A50021"/>
                </a:solidFill>
              </a:rPr>
              <a:t> </a:t>
            </a:r>
            <a:r>
              <a:rPr lang="en-US" sz="1800" smtClean="0">
                <a:solidFill>
                  <a:srgbClr val="A50021"/>
                </a:solidFill>
              </a:rPr>
              <a:t>0</a:t>
            </a:r>
            <a:endParaRPr lang="ru-RU" sz="1800" smtClean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71814500"/>
      </p:ext>
    </p:extLst>
  </p:cSld>
  <p:clrMapOvr>
    <a:masterClrMapping/>
  </p:clrMapOvr>
  <p:transition advClick="0" advTm="180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3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3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2" grpId="0"/>
      <p:bldP spid="1332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войства и графики функций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0000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00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0000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00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0000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00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0000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00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0000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00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0000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00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Оформление по умолчанию">
  <a:themeElements>
    <a:clrScheme name="Оформление по умолчанию 1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990000"/>
      </a:hlink>
      <a:folHlink>
        <a:srgbClr val="FFFF99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3000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00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990000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свойства и графики функций</Template>
  <TotalTime>309</TotalTime>
  <Words>1243</Words>
  <Application>Microsoft Office PowerPoint</Application>
  <PresentationFormat>Экран (4:3)</PresentationFormat>
  <Paragraphs>312</Paragraphs>
  <Slides>54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8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54</vt:i4>
      </vt:variant>
    </vt:vector>
  </HeadingPairs>
  <TitlesOfParts>
    <vt:vector size="63" baseType="lpstr">
      <vt:lpstr>свойства и графики функций</vt:lpstr>
      <vt:lpstr>Оформление по умолчанию</vt:lpstr>
      <vt:lpstr>1_Оформление по умолчанию</vt:lpstr>
      <vt:lpstr>2_Оформление по умолчанию</vt:lpstr>
      <vt:lpstr>3_Оформление по умолчанию</vt:lpstr>
      <vt:lpstr>4_Оформление по умолчанию</vt:lpstr>
      <vt:lpstr>5_Оформление по умолчанию</vt:lpstr>
      <vt:lpstr>6_Оформление по умолчанию</vt:lpstr>
      <vt:lpstr>Формула</vt:lpstr>
      <vt:lpstr>Слайд 1</vt:lpstr>
      <vt:lpstr>Слайд 2</vt:lpstr>
      <vt:lpstr>Цель занятия:</vt:lpstr>
      <vt:lpstr>Слайд 4</vt:lpstr>
      <vt:lpstr>Графики элементарных функций школьного курса</vt:lpstr>
      <vt:lpstr>y =kx + b,  где k, b – действительные числа Вид графика – прямая</vt:lpstr>
      <vt:lpstr>D = b² – 4ac &gt; 0 a &gt; 0, a &lt; 0</vt:lpstr>
      <vt:lpstr>n – чётное</vt:lpstr>
      <vt:lpstr>k &gt; 0, k &lt; 0</vt:lpstr>
      <vt:lpstr>n – чётное</vt:lpstr>
      <vt:lpstr>a &gt; 1</vt:lpstr>
      <vt:lpstr>a &gt; 1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Основные приёмы преобразования графиков </vt:lpstr>
      <vt:lpstr>f(x) → – f (x) </vt:lpstr>
      <vt:lpstr>f(x) → f(– x) </vt:lpstr>
      <vt:lpstr>f(x) → f(x + а) </vt:lpstr>
      <vt:lpstr>f(x) → f(x) + b </vt:lpstr>
      <vt:lpstr>w &gt; 1</vt:lpstr>
      <vt:lpstr>0 &lt; w &lt; 1</vt:lpstr>
      <vt:lpstr>0 &lt; k &lt; 1 </vt:lpstr>
      <vt:lpstr>k &gt; 1   </vt:lpstr>
      <vt:lpstr>f(x) → │f(x)│ </vt:lpstr>
      <vt:lpstr>f(x) → f(│x│) </vt:lpstr>
      <vt:lpstr>f(x) →│f(│x│)│ </vt:lpstr>
      <vt:lpstr>  Несколько последовательных преобразований графика функции </vt:lpstr>
      <vt:lpstr> f(x) → f(│x│) →│f(│x│)│</vt:lpstr>
      <vt:lpstr>f(x) = x² – 6x + 8 = (x – 3)² – 1</vt:lpstr>
      <vt:lpstr>Проверь себя.</vt:lpstr>
      <vt:lpstr>Соотнесите:</vt:lpstr>
      <vt:lpstr>Соотнесите:</vt:lpstr>
      <vt:lpstr>Соотнесите:</vt:lpstr>
      <vt:lpstr>Молодец! </vt:lpstr>
      <vt:lpstr>Молодец! </vt:lpstr>
      <vt:lpstr>Молодец! </vt:lpstr>
      <vt:lpstr>Не огорчайся. Попробуй ещё раз!  </vt:lpstr>
      <vt:lpstr>Не огорчайся. Попробуй ещё раз!  </vt:lpstr>
      <vt:lpstr>Не огорчайся. Попробуй ещё раз!  </vt:lpstr>
      <vt:lpstr>Слайд 48</vt:lpstr>
      <vt:lpstr>                       Программа  «Advanced Grapher 2.2»     На панели  инструментов нажимаем  кнопку "Добавить график".  Появится окно:     </vt:lpstr>
      <vt:lpstr>Некоторые правила записи: 1. Записи выполняются в английской раскладке клавиатуры.   2. Степень записывается знаком ^2. Двойка означает, что вторая степень.  3. Умножение можно записывать без какого-либо знака или знаком *, деление - знаком / .  4. Аргумент у функций, которые записываются в буквенном виде, записывается в скобках. 5.  В десятичных дробях вместо запятой пишется точка. </vt:lpstr>
      <vt:lpstr>Слайд 51</vt:lpstr>
      <vt:lpstr>Слайд 52</vt:lpstr>
      <vt:lpstr>Цель обучения состоит в том, чтобы сделать ученика способным развиваться дальше без помощи учителя.                              Э. Хаббард                          </vt:lpstr>
      <vt:lpstr>Слайд 54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Беляева</cp:lastModifiedBy>
  <cp:revision>30</cp:revision>
  <cp:lastPrinted>1601-01-01T00:00:00Z</cp:lastPrinted>
  <dcterms:created xsi:type="dcterms:W3CDTF">2012-02-12T10:17:12Z</dcterms:created>
  <dcterms:modified xsi:type="dcterms:W3CDTF">2007-01-01T01:13:49Z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