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9" r:id="rId4"/>
    <p:sldId id="258" r:id="rId5"/>
    <p:sldId id="260" r:id="rId6"/>
    <p:sldId id="268" r:id="rId7"/>
    <p:sldId id="266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7F16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402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10" Type="http://schemas.openxmlformats.org/officeDocument/2006/relationships/image" Target="../media/image19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953000"/>
            <a:ext cx="9144000" cy="1905000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ru-RU" sz="3600" dirty="0" smtClean="0"/>
              <a:t>Презентация по теме «Глагол» для 2 класса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/>
              <a:t>                                             </a:t>
            </a:r>
            <a:r>
              <a:rPr lang="ru-RU" sz="3600" dirty="0" smtClean="0"/>
              <a:t>Выполнила учитель </a:t>
            </a:r>
            <a:br>
              <a:rPr lang="ru-RU" sz="3600" dirty="0" smtClean="0"/>
            </a:br>
            <a:r>
              <a:rPr lang="ru-RU" sz="3600" dirty="0" smtClean="0"/>
              <a:t>                           Дёмина Ирина Александровна.</a:t>
            </a:r>
            <a:endParaRPr lang="ru-RU" sz="3600" dirty="0"/>
          </a:p>
        </p:txBody>
      </p:sp>
      <p:pic>
        <p:nvPicPr>
          <p:cNvPr id="1026" name="Picture 2" descr="D:\Школа\Фотошкола\Разные фото и картинки\Картинки о школе\school2-24.jpg"/>
          <p:cNvPicPr>
            <a:picLocks noChangeAspect="1" noChangeArrowheads="1"/>
          </p:cNvPicPr>
          <p:nvPr/>
        </p:nvPicPr>
        <p:blipFill>
          <a:blip r:embed="rId2" cstate="print"/>
          <a:srcRect b="4909"/>
          <a:stretch>
            <a:fillRect/>
          </a:stretch>
        </p:blipFill>
        <p:spPr bwMode="auto">
          <a:xfrm rot="20834502">
            <a:off x="1163010" y="926676"/>
            <a:ext cx="5985926" cy="3166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620000" cy="8382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/>
              <a:t>Продолжай-ка!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3000" y="2362200"/>
            <a:ext cx="7543800" cy="4267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dirty="0" smtClean="0"/>
              <a:t>Части речи  которая обозначает предмет называется…</a:t>
            </a:r>
          </a:p>
          <a:p>
            <a:r>
              <a:rPr lang="ru-RU" sz="3600" dirty="0" smtClean="0"/>
              <a:t>Оно может быть ед. и мн. числа</a:t>
            </a:r>
          </a:p>
          <a:p>
            <a:pPr>
              <a:buNone/>
            </a:pPr>
            <a:r>
              <a:rPr lang="ru-RU" sz="3600" dirty="0" smtClean="0"/>
              <a:t>Какого рода могут быть имена сущ.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D:\Школа\Фотошкола\Разные фото и картинки\Картинки о школе\school2-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30314">
            <a:off x="396969" y="253004"/>
            <a:ext cx="1593929" cy="189532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Словарный диктант.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524000"/>
            <a:ext cx="2376487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600200"/>
            <a:ext cx="1752600" cy="1752600"/>
          </a:xfrm>
          <a:prstGeom prst="rect">
            <a:avLst/>
          </a:prstGeom>
          <a:noFill/>
        </p:spPr>
      </p:pic>
      <p:pic>
        <p:nvPicPr>
          <p:cNvPr id="7" name="Рисунок 6" descr="13t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352800"/>
            <a:ext cx="2087563" cy="1295400"/>
          </a:xfrm>
          <a:prstGeom prst="rect">
            <a:avLst/>
          </a:prstGeom>
          <a:noFill/>
        </p:spPr>
      </p:pic>
      <p:pic>
        <p:nvPicPr>
          <p:cNvPr id="8" name="Рисунок 7" descr="Зима - Лидия Андреевна Лазарев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3062287"/>
            <a:ext cx="2157413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Спасибо! - Лидия Андреевна Лазарева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1524000"/>
            <a:ext cx="1981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2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3200400"/>
            <a:ext cx="3276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Без названия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51054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381000" y="1676400"/>
            <a:ext cx="8385048" cy="4953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Расскажи , что делает каждый предмет?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228600"/>
            <a:ext cx="3427541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Угадай-ка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57600" y="5486400"/>
            <a:ext cx="23622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Содержимое 18"/>
          <p:cNvSpPr txBox="1">
            <a:spLocks/>
          </p:cNvSpPr>
          <p:nvPr/>
        </p:nvSpPr>
        <p:spPr>
          <a:xfrm>
            <a:off x="0" y="1447800"/>
            <a:ext cx="9144000" cy="5791200"/>
          </a:xfrm>
          <a:prstGeom prst="rect">
            <a:avLst/>
          </a:prstGeom>
          <a:ln w="100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Расскажи , что делает каждый предмет?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2" descr="Танец снеговиков.gif - Валентина Вениаминовна Королев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438400"/>
            <a:ext cx="2209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 descr="animal6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10540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8" descr="8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6482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 descr="9b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60512">
            <a:off x="4233277" y="4795001"/>
            <a:ext cx="1569731" cy="20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 descr="1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85784">
            <a:off x="6748975" y="4877674"/>
            <a:ext cx="168768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3"/>
          <p:cNvGrpSpPr>
            <a:grpSpLocks/>
          </p:cNvGrpSpPr>
          <p:nvPr/>
        </p:nvGrpSpPr>
        <p:grpSpPr bwMode="auto">
          <a:xfrm>
            <a:off x="4343400" y="1905000"/>
            <a:ext cx="1295400" cy="1295400"/>
            <a:chOff x="2744" y="482"/>
            <a:chExt cx="2880" cy="1987"/>
          </a:xfrm>
        </p:grpSpPr>
        <p:pic>
          <p:nvPicPr>
            <p:cNvPr id="36" name="Picture 4" descr="101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87" y="482"/>
              <a:ext cx="1837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" descr="101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41" y="1570"/>
              <a:ext cx="1361" cy="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6" descr="101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44" y="1298"/>
              <a:ext cx="1655" cy="1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" name="Picture 4" descr="79014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2133600"/>
            <a:ext cx="19050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2" descr="dis145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22860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8" descr="о чем задумался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1400" y="2895600"/>
            <a:ext cx="957039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62428E-6 L -0.46841 0.01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3787140" cy="54102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810000" y="2743200"/>
            <a:ext cx="3048000" cy="2362200"/>
          </a:xfrm>
          <a:prstGeom prst="wedgeRoundRectCallout">
            <a:avLst>
              <a:gd name="adj1" fmla="val -56590"/>
              <a:gd name="adj2" fmla="val -8037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Что без меня предметы?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Лишь названья.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А я приду -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Всё в действие придет.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Летит ракета.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Люди строят зданья.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Цветут сады.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И хлеб в полях растет.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Documents and Settings\UserXP\Рабочий стол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46475">
            <a:off x="4971819" y="628419"/>
            <a:ext cx="1617076" cy="1617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Documents and Settings\UserXP\Рабочий стол\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71713">
            <a:off x="6707227" y="4800277"/>
            <a:ext cx="2237312" cy="178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UserXP\Рабочий стол\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55313">
            <a:off x="6774424" y="1745132"/>
            <a:ext cx="2464036" cy="1971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Что такое глагол?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Часть речи.</a:t>
            </a:r>
          </a:p>
          <a:p>
            <a:r>
              <a:rPr lang="ru-RU" dirty="0" smtClean="0"/>
              <a:t>Отвечает на вопросы : что делать? , что делал ? что сделает?</a:t>
            </a:r>
          </a:p>
          <a:p>
            <a:r>
              <a:rPr lang="ru-RU" dirty="0" smtClean="0"/>
              <a:t>Обозначает действие предмета.</a:t>
            </a:r>
          </a:p>
          <a:p>
            <a:r>
              <a:rPr lang="ru-RU" dirty="0" smtClean="0"/>
              <a:t>В предложении бывает сказуемым.</a:t>
            </a:r>
            <a:endParaRPr lang="ru-RU" dirty="0"/>
          </a:p>
        </p:txBody>
      </p:sp>
      <p:pic>
        <p:nvPicPr>
          <p:cNvPr id="4" name="Picture 12" descr="Без названи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572000"/>
            <a:ext cx="205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4038600"/>
            <a:ext cx="8153400" cy="2286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ЗАДАНИЕ: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0066FF"/>
                </a:solidFill>
              </a:rPr>
              <a:t>1.Найди в стихотворении глаголы.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3087688" y="1752600"/>
            <a:ext cx="6056312" cy="228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/>
              <a:t>Идет бычок, качается, </a:t>
            </a:r>
          </a:p>
          <a:p>
            <a:pPr>
              <a:buNone/>
            </a:pPr>
            <a:r>
              <a:rPr lang="ru-RU" sz="2800" b="1" dirty="0" smtClean="0"/>
              <a:t>Вздыхает на ходу: </a:t>
            </a:r>
          </a:p>
          <a:p>
            <a:pPr>
              <a:buNone/>
            </a:pPr>
            <a:r>
              <a:rPr lang="ru-RU" sz="2800" b="1" i="1" dirty="0" smtClean="0"/>
              <a:t>«Ох, доска кончается, </a:t>
            </a:r>
            <a:endParaRPr lang="ru-RU" sz="2800" b="1" dirty="0" smtClean="0"/>
          </a:p>
          <a:p>
            <a:pPr>
              <a:buNone/>
            </a:pPr>
            <a:r>
              <a:rPr lang="ru-RU" sz="2800" b="1" i="1" dirty="0" smtClean="0"/>
              <a:t>Сейчас я упаду».             /А.Л. </a:t>
            </a:r>
            <a:r>
              <a:rPr lang="ru-RU" sz="2800" b="1" i="1" dirty="0" err="1" smtClean="0"/>
              <a:t>Барто</a:t>
            </a:r>
            <a:r>
              <a:rPr lang="ru-RU" sz="2800" b="1" i="1" dirty="0" smtClean="0"/>
              <a:t>/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Марина\Desktop\6078154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26669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Подведём итоги!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…она беззвучно,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Но понятно и не скучно.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Ты … чаще с ней,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Будешь вчетверо умней!</a:t>
            </a:r>
          </a:p>
          <a:p>
            <a:pPr algn="just">
              <a:buNone/>
            </a:pPr>
            <a:r>
              <a:rPr lang="ru-RU" u="sng" dirty="0" smtClean="0"/>
              <a:t>Слова для справок:</a:t>
            </a:r>
          </a:p>
          <a:p>
            <a:pPr algn="just">
              <a:buNone/>
            </a:pPr>
            <a:r>
              <a:rPr lang="ru-RU" i="1" dirty="0" smtClean="0"/>
              <a:t>говорит, толкует, беседуй, болтай.</a:t>
            </a:r>
            <a:endParaRPr lang="ru-RU" i="1" dirty="0"/>
          </a:p>
        </p:txBody>
      </p:sp>
      <p:pic>
        <p:nvPicPr>
          <p:cNvPr id="5" name="Picture 7" descr="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133600" cy="1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5" descr="E:\ВСЕ ПРЕЗЕНТАЦИИ\Анимированные рисунки и рамки\Анимация\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257800"/>
            <a:ext cx="259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XP\Рабочий стол\Для текущей работы\Открытый урок\1.jpe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316636">
            <a:off x="0" y="941388"/>
            <a:ext cx="4787900" cy="4652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572000" y="228600"/>
            <a:ext cx="4572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66FF"/>
                </a:solidFill>
              </a:rPr>
              <a:t>С неба смотрит солнце</a:t>
            </a:r>
            <a:br>
              <a:rPr lang="ru-RU" sz="3200" b="1" i="1" dirty="0" smtClean="0">
                <a:solidFill>
                  <a:srgbClr val="0066FF"/>
                </a:solidFill>
              </a:rPr>
            </a:br>
            <a:r>
              <a:rPr lang="ru-RU" sz="3200" b="1" i="1" dirty="0" smtClean="0">
                <a:solidFill>
                  <a:srgbClr val="0066FF"/>
                </a:solidFill>
              </a:rPr>
              <a:t>Миллионы лет.</a:t>
            </a:r>
            <a:br>
              <a:rPr lang="ru-RU" sz="3200" b="1" i="1" dirty="0" smtClean="0">
                <a:solidFill>
                  <a:srgbClr val="0066FF"/>
                </a:solidFill>
              </a:rPr>
            </a:br>
            <a:r>
              <a:rPr lang="ru-RU" sz="3200" b="1" i="1" dirty="0" smtClean="0">
                <a:solidFill>
                  <a:srgbClr val="0066FF"/>
                </a:solidFill>
              </a:rPr>
              <a:t>Льет на землю солнце</a:t>
            </a:r>
            <a:br>
              <a:rPr lang="ru-RU" sz="3200" b="1" i="1" dirty="0" smtClean="0">
                <a:solidFill>
                  <a:srgbClr val="0066FF"/>
                </a:solidFill>
              </a:rPr>
            </a:br>
            <a:r>
              <a:rPr lang="ru-RU" sz="3200" b="1" i="1" dirty="0" smtClean="0">
                <a:solidFill>
                  <a:srgbClr val="0066FF"/>
                </a:solidFill>
              </a:rPr>
              <a:t>И тепло и свет.</a:t>
            </a:r>
            <a:r>
              <a:rPr lang="ru-RU" dirty="0" smtClean="0">
                <a:solidFill>
                  <a:srgbClr val="0066FF"/>
                </a:solidFill>
              </a:rPr>
              <a:t/>
            </a:r>
            <a:br>
              <a:rPr lang="ru-RU" dirty="0" smtClean="0">
                <a:solidFill>
                  <a:srgbClr val="0066FF"/>
                </a:solidFill>
              </a:rPr>
            </a:br>
            <a:endParaRPr lang="ru-RU" dirty="0">
              <a:solidFill>
                <a:srgbClr val="0066FF"/>
              </a:solidFill>
            </a:endParaRPr>
          </a:p>
        </p:txBody>
      </p:sp>
      <p:pic>
        <p:nvPicPr>
          <p:cNvPr id="4" name="Picture 2" descr="Спасибо! - Лидия Андреевна Лазарев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590800"/>
            <a:ext cx="5410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154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по теме «Глагол» для 2 класса.                                              Выполнила учитель                             Дёмина Ирина Александровна.</vt:lpstr>
      <vt:lpstr>Продолжай-ка!</vt:lpstr>
      <vt:lpstr>Словарный диктант.</vt:lpstr>
      <vt:lpstr>Слайд 4</vt:lpstr>
      <vt:lpstr>Слайд 5</vt:lpstr>
      <vt:lpstr>             Что такое глагол?</vt:lpstr>
      <vt:lpstr>ЗАДАНИЕ: 1.Найди в стихотворении глаголы. </vt:lpstr>
      <vt:lpstr>Подведём итоги!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50</cp:revision>
  <dcterms:modified xsi:type="dcterms:W3CDTF">2011-12-15T06:12:13Z</dcterms:modified>
</cp:coreProperties>
</file>