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1" r:id="rId3"/>
    <p:sldId id="258" r:id="rId4"/>
    <p:sldId id="259" r:id="rId5"/>
    <p:sldId id="260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E17B74-B2E9-4A3F-9479-13B9E2D1D85A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ED85F0-A6C9-4D32-9DA7-746FA51AF4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E17B74-B2E9-4A3F-9479-13B9E2D1D85A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ED85F0-A6C9-4D32-9DA7-746FA51AF4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E17B74-B2E9-4A3F-9479-13B9E2D1D85A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ED85F0-A6C9-4D32-9DA7-746FA51AF4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E17B74-B2E9-4A3F-9479-13B9E2D1D85A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ED85F0-A6C9-4D32-9DA7-746FA51AF4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E17B74-B2E9-4A3F-9479-13B9E2D1D85A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ED85F0-A6C9-4D32-9DA7-746FA51AF4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E17B74-B2E9-4A3F-9479-13B9E2D1D85A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ED85F0-A6C9-4D32-9DA7-746FA51AF4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E17B74-B2E9-4A3F-9479-13B9E2D1D85A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ED85F0-A6C9-4D32-9DA7-746FA51AF4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E17B74-B2E9-4A3F-9479-13B9E2D1D85A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ED85F0-A6C9-4D32-9DA7-746FA51AF4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E17B74-B2E9-4A3F-9479-13B9E2D1D85A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ED85F0-A6C9-4D32-9DA7-746FA51AF4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E17B74-B2E9-4A3F-9479-13B9E2D1D85A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ED85F0-A6C9-4D32-9DA7-746FA51AF4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E17B74-B2E9-4A3F-9479-13B9E2D1D85A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ED85F0-A6C9-4D32-9DA7-746FA51AF46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0E17B74-B2E9-4A3F-9479-13B9E2D1D85A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FED85F0-A6C9-4D32-9DA7-746FA51AF46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Критерии оценки уровня усвоения образовательной программы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Александрова В.В., директор ГБОУ СОШ №394 Красносельского района Санкт-Петербурга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теоретическая </a:t>
            </a:r>
            <a:r>
              <a:rPr lang="ru-RU" dirty="0"/>
              <a:t>и </a:t>
            </a:r>
            <a:r>
              <a:rPr lang="ru-RU" dirty="0" smtClean="0"/>
              <a:t>практическая подготовка, </a:t>
            </a:r>
            <a:r>
              <a:rPr lang="ru-RU" dirty="0" err="1" smtClean="0"/>
              <a:t>общеучебные</a:t>
            </a:r>
            <a:r>
              <a:rPr lang="ru-RU" dirty="0" smtClean="0"/>
              <a:t> умения </a:t>
            </a:r>
            <a:r>
              <a:rPr lang="ru-RU" dirty="0"/>
              <a:t>и </a:t>
            </a:r>
            <a:r>
              <a:rPr lang="ru-RU" dirty="0" smtClean="0"/>
              <a:t>навыки.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Главные параметры </a:t>
            </a:r>
            <a:r>
              <a:rPr lang="ru-RU" dirty="0"/>
              <a:t>оценки качества теоретической подготовки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теоретические знания по основным разделам учебно-тематического плана программы и владение специальной терминологией.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 </a:t>
            </a:r>
            <a:r>
              <a:rPr lang="ru-RU" dirty="0" smtClean="0"/>
              <a:t>Параметры оценки </a:t>
            </a:r>
            <a:r>
              <a:rPr lang="ru-RU" dirty="0"/>
              <a:t>практической подготовки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рактические </a:t>
            </a:r>
            <a:r>
              <a:rPr lang="ru-RU" dirty="0"/>
              <a:t>умения и навыки, предусмотренные образовательной программой, владение специальным оборудованием и оснащением и творческие навыки </a:t>
            </a:r>
            <a:r>
              <a:rPr lang="ru-RU" dirty="0" smtClean="0"/>
              <a:t>учащихся.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Параметры оценки </a:t>
            </a:r>
            <a:r>
              <a:rPr lang="ru-RU" dirty="0" err="1" smtClean="0"/>
              <a:t>общеучебных</a:t>
            </a:r>
            <a:r>
              <a:rPr lang="ru-RU" dirty="0" smtClean="0"/>
              <a:t> умений и навыков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учебно-интеллектуальные умения (</a:t>
            </a:r>
            <a:r>
              <a:rPr lang="ru-RU" dirty="0" err="1"/>
              <a:t>умения</a:t>
            </a:r>
            <a:r>
              <a:rPr lang="ru-RU" dirty="0"/>
              <a:t> подбирать и анализировать специальную литературу, умение пользоваться электронными источниками информации, умение осуществлять учебно-исследовательскую деятельность), учебно-коммуникативные умения (умение слушать и слышать педагога, умение выступать перед аудиторией, вести полемику, участвовать в дискуссиях и т.д.), учебно-организационные умения и навыки (умение организовать свое рабочее место, умение аккуратно выполнять работу).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/>
              <a:t>Степень выраженности каждого показателя выявляется по четырем </a:t>
            </a:r>
            <a:r>
              <a:rPr lang="ru-RU" sz="3200" dirty="0" smtClean="0"/>
              <a:t>уровням: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1 уровень -         оптимальный (высокий образовательный результат, полное освоение содержания образования, имеет творческие достижения на уровне города, области, России); </a:t>
            </a:r>
          </a:p>
          <a:p>
            <a:r>
              <a:rPr lang="ru-RU" dirty="0"/>
              <a:t>2 уровень -         достаточный (полное освоение программы);</a:t>
            </a:r>
          </a:p>
          <a:p>
            <a:r>
              <a:rPr lang="ru-RU" dirty="0"/>
              <a:t>3 уровень -         средний, т.е. базовый (полное освоение программы, но при выполнении заданий допускает незначительные ошибки);</a:t>
            </a:r>
          </a:p>
          <a:p>
            <a:r>
              <a:rPr lang="ru-RU" dirty="0"/>
              <a:t>4 уровень -         недостаточный (не полностью освоил программу, допускает существенные ошибки в знаниях предмета и при выполнении практических заданий).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Промежуточная и итоговая аттестация обучающихся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зависимости от вида аттестации (стартовая, промежуточная или итоговая) выделяют и несколько видов теста (вводные, тематические, промежуточные, итоговые), что дает педагогу возможность создать стабильную систему контроля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 Индивидуальный образовательный маршрут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Индивидуальный образовательный маршрут воспитанника (как документ) в детском объединении дополнительного образования  может включать следующие составляющие:</a:t>
            </a:r>
          </a:p>
          <a:p>
            <a:r>
              <a:rPr lang="ru-RU" dirty="0"/>
              <a:t>•обобщенная характеристика воспитанника (результаты комплексной диагностики);</a:t>
            </a:r>
          </a:p>
          <a:p>
            <a:r>
              <a:rPr lang="ru-RU" dirty="0"/>
              <a:t>•перечень знаний и умений в рамках основной образовательной программы детского объединения;</a:t>
            </a:r>
          </a:p>
          <a:p>
            <a:r>
              <a:rPr lang="ru-RU" dirty="0"/>
              <a:t>•перечень знаний и умений для углубленного изучения в данной области;</a:t>
            </a:r>
          </a:p>
          <a:p>
            <a:r>
              <a:rPr lang="ru-RU" dirty="0"/>
              <a:t>•перечень творческих заданий по каждой учебной теме программы;</a:t>
            </a:r>
          </a:p>
          <a:p>
            <a:r>
              <a:rPr lang="ru-RU" dirty="0"/>
              <a:t>•перечень специальностей, которые существуют в данной области деятельности;</a:t>
            </a:r>
          </a:p>
          <a:p>
            <a:r>
              <a:rPr lang="ru-RU" dirty="0"/>
              <a:t>•перечень учреждений профессионального образования в конкретной сфере деятельности;</a:t>
            </a:r>
          </a:p>
          <a:p>
            <a:r>
              <a:rPr lang="ru-RU" dirty="0"/>
              <a:t>•результаты педагогического мониторинга;</a:t>
            </a:r>
          </a:p>
          <a:p>
            <a:r>
              <a:rPr lang="ru-RU" dirty="0"/>
              <a:t>•необходимые коррекционно-развивающие мероприятия.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E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</TotalTime>
  <Words>196</Words>
  <Application>Microsoft Office PowerPoint</Application>
  <PresentationFormat>Экран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Критерии оценки уровня усвоения образовательной программы </vt:lpstr>
      <vt:lpstr>Основные показатели</vt:lpstr>
      <vt:lpstr>Главные параметры оценки качества теоретической подготовки </vt:lpstr>
      <vt:lpstr> Параметры оценки практической подготовки </vt:lpstr>
      <vt:lpstr>Параметры оценки общеучебных умений и навыков</vt:lpstr>
      <vt:lpstr>Степень выраженности каждого показателя выявляется по четырем уровням:</vt:lpstr>
      <vt:lpstr>Промежуточная и итоговая аттестация обучающихся </vt:lpstr>
      <vt:lpstr> Индивидуальный образовательный маршрут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Критерии оценки уровня усвоения образовательной программы </dc:title>
  <dc:creator>Admin</dc:creator>
  <cp:lastModifiedBy>Admin</cp:lastModifiedBy>
  <cp:revision>8</cp:revision>
  <dcterms:created xsi:type="dcterms:W3CDTF">2012-12-23T19:27:00Z</dcterms:created>
  <dcterms:modified xsi:type="dcterms:W3CDTF">2012-12-23T19:45:44Z</dcterms:modified>
</cp:coreProperties>
</file>