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5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75" r:id="rId13"/>
    <p:sldId id="276" r:id="rId14"/>
    <p:sldId id="279" r:id="rId15"/>
    <p:sldId id="272" r:id="rId16"/>
    <p:sldId id="280" r:id="rId17"/>
    <p:sldId id="259" r:id="rId18"/>
    <p:sldId id="261" r:id="rId19"/>
    <p:sldId id="260" r:id="rId20"/>
    <p:sldId id="273" r:id="rId21"/>
    <p:sldId id="268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DDB1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D2CC-F897-4D84-8B40-2737A89C02D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38D99-C359-4B16-8B00-ED2062EDA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38D99-C359-4B16-8B00-ED2062EDAEE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38D99-C359-4B16-8B00-ED2062EDAEE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BF9436-BDC5-4C9F-8D48-3CE56F461B7D}" type="datetimeFigureOut">
              <a:rPr lang="ru-RU" smtClean="0"/>
              <a:pPr/>
              <a:t>26.12.2011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14B398-2ABB-4FF6-8189-0390A2EE8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142984"/>
            <a:ext cx="7143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Использование ИКТ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подготовке к ГИА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русскому языку в 9 классе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(задания части В)</a:t>
            </a:r>
          </a:p>
          <a:p>
            <a:pPr algn="ctr"/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42974" y="5643578"/>
            <a:ext cx="74295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</a:t>
            </a:r>
          </a:p>
          <a:p>
            <a:pPr algn="r"/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«Мурзинская средняя общеобразовательная школа» </a:t>
            </a:r>
          </a:p>
          <a:p>
            <a:pPr algn="r"/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Заббарова Алсу Галимулловна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lnSpcReduction="10000"/>
          </a:bodyPr>
          <a:lstStyle/>
          <a:p>
            <a:pPr marL="90488" indent="904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В4. Из предложений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12-15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выпишите слово(-а), в  котором(-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правописание суффикса НН нельзя проверить правилом (слово-исключение).</a:t>
            </a:r>
          </a:p>
          <a:p>
            <a:pPr marL="90488" indent="90488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904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В5. В приведённых ниже предложениях из прочитанного текста пронумерованы все запятые. Выпишите цифру(-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обозначающую(-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запятую(-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при обособленном определении.</a:t>
            </a:r>
          </a:p>
          <a:p>
            <a:pPr marL="90488" indent="904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ведь сколько людей не задумываются об этом,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оставляя после себя в лесу кучу хлама. Мусор накапливается из года в год,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образуя «культурный» слой. Под этим слоем начинает меняться жизнь организмов,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населяющих почву,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значит,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 естественные процессы,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происходящие в ней. Это приводит к изменению растительности,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(7)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что,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(8)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свою очередь,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(9)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уже сказывается на нас,</a:t>
            </a:r>
            <a:r>
              <a:rPr lang="ru-RU" sz="2400" i="1" baseline="30000" dirty="0" smtClean="0">
                <a:latin typeface="Times New Roman" pitchFamily="18" charset="0"/>
                <a:cs typeface="Times New Roman" pitchFamily="18" charset="0"/>
              </a:rPr>
              <a:t>(10)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людях.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lnSpcReduction="10000"/>
          </a:bodyPr>
          <a:lstStyle/>
          <a:p>
            <a:pPr marL="3175" indent="85725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В6. В приведённых ниже предложениях из прочитанного текста пронумерованы все запятые. Выпишите цифры, обозначающие запятые между частями сложносочинённого предложения. </a:t>
            </a:r>
          </a:p>
          <a:p>
            <a:pPr marL="93663" indent="-3175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Существуют неписаные и писаные правила поведения людей,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хорошего тона.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Придерживаясь их,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человек ведёт себя соответствующим образом на работе,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школе,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театре,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улице и дома. Но с теми же людьми происходит странная вещь,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когда они попадают в лес,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(7)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 природу. Лес – очень ранимое существо,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(8)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правила поведения в нём должны быть строгими.</a:t>
            </a:r>
          </a:p>
          <a:p>
            <a:pPr marL="93663" indent="-3175" algn="just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3663" indent="-3175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В7. В приведённых ниже предложениях из прочитанного текста пронумерованы все запятые. Выпишите цифру(-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обозначающую(-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запятую(-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которыми обозначены придаточные части в сложноподчинённом предложении. </a:t>
            </a:r>
          </a:p>
          <a:p>
            <a:pPr marL="93663" indent="-3175"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Исследования показали,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что причиной лесных пожаров часто служит стеклянная посуда,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брошенная отдыхающими. В жаркое время года банки,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бутылки,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особенно если они побиты,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превращаются в линзы,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концентрирующие солнечные лучи и приводящие к самовозгоранию лесной подстилки.</a:t>
            </a:r>
            <a:endParaRPr lang="ru-RU" sz="2000" i="1" dirty="0" smtClean="0"/>
          </a:p>
          <a:p>
            <a:pPr marL="93663" indent="-3175" algn="just">
              <a:buNone/>
            </a:pPr>
            <a:endParaRPr lang="ru-RU" sz="2000" i="1" dirty="0" smtClean="0"/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Autofit/>
          </a:bodyPr>
          <a:lstStyle/>
          <a:p>
            <a:pPr marL="1841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В8. Замените словосочетание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«стеклянная посуда»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(предложение 15), построенное на основе связи согласование, синонимичным словосочетанием со связью управление. Напишите получившееся словосочетание.</a:t>
            </a:r>
          </a:p>
          <a:p>
            <a:pPr marL="184150" indent="-3175" algn="just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841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В9. Выпишите грамматическую основу предложения 9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(«Металлическая консервная банка должна пролежать 15-20 лет»).</a:t>
            </a:r>
          </a:p>
          <a:p>
            <a:pPr marL="184150" indent="-3175" algn="just">
              <a:buNone/>
            </a:pPr>
            <a:endParaRPr lang="ru-RU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841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В10. Среди предложений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2-6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найдите предложение с составным именным сказуемым. Напишите номер этого предложения. </a:t>
            </a:r>
          </a:p>
          <a:p>
            <a:pPr marL="184150" indent="-3175" algn="just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841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В11. Среди предложений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10-13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найдите предложение(-я) с обособленным обстоятельством. Напишите номер(-а) этого предложения.</a:t>
            </a:r>
          </a:p>
          <a:p>
            <a:pPr marL="184150" indent="-3175" algn="just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184150" indent="-3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В12. Укажите количество грамматических основ в предложении 7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(«Задумывался ли ты когда-нибудь, что такое бумажка, небрежно брошенная в лесу?» 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5793001"/>
          </a:xfrm>
        </p:spPr>
        <p:txBody>
          <a:bodyPr>
            <a:noAutofit/>
          </a:bodyPr>
          <a:lstStyle/>
          <a:p>
            <a:pPr marL="274638" indent="-3175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В13. Напишите номер правильного утверждения:</a:t>
            </a:r>
          </a:p>
          <a:p>
            <a:pPr marL="0" indent="90488" algn="just">
              <a:buClr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Предложение 3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(«Придерживаясь их, человек ведёт себя соответствующим образом на работе, в школе, театре, на улице и дома»)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сложное бессоюзное предложение.</a:t>
            </a:r>
          </a:p>
          <a:p>
            <a:pPr marL="0" indent="90488" algn="just">
              <a:buClr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Предложение 10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(«А ведь сколько людей не задумываются об этом, оставляя после себя в лесу кучу хлама»)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сложносочинённое предложение.</a:t>
            </a:r>
          </a:p>
          <a:p>
            <a:pPr marL="0" indent="90488" algn="just">
              <a:buClr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Предложение 15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(«Исследования показали, что причиной лесных пожаров часто служит стеклянная посуда,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бро-шенная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отдыхающими»)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сложноподчинённое предложение.</a:t>
            </a:r>
          </a:p>
          <a:p>
            <a:pPr marL="0" indent="90488" algn="just">
              <a:buClr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Предложение 16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(«В жаркое время года банки, бутылки, особенно если они побиты, превращаются в линзы, концентрирующие солнечные лучи и приводящие к самовозгоранию лесной подстилки»)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простое предложение с однородными членами.</a:t>
            </a:r>
          </a:p>
          <a:p>
            <a:pPr marL="274638" indent="-3175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pPr marL="0" indent="2714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В14. Среди предложений 5-9 найдите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сложнопод-чинённое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предложение с последовательным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подчине-нием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придаточных. Напишите номер этого предложения. </a:t>
            </a:r>
          </a:p>
          <a:p>
            <a:pPr marL="0" indent="180975"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5)Почему-то считается, что здесь не нужны никакие правила.</a:t>
            </a:r>
          </a:p>
          <a:p>
            <a:pPr marL="0" indent="180975"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(6)Лес – очень ранимое существо, и правила поведения в нём должны быть строгими.</a:t>
            </a:r>
          </a:p>
          <a:p>
            <a:pPr marL="0" indent="271463"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(7)Задумывался ли ты когда-нибудь, что такое бумажка, небрежно брошенная в лесу? (8)Она должна пролежать там минимум три года, прежде чем распадётся на составные компоненты, которые природа сможет «переварить» и усвоить без вреда для себя. (9)Металлическая консервная банка должна пролежать 15-20 лет.</a:t>
            </a:r>
          </a:p>
          <a:p>
            <a:pPr marL="274638" indent="-3175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571612"/>
          <a:ext cx="7643866" cy="3200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42942"/>
                <a:gridCol w="2643206"/>
                <a:gridCol w="714380"/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В8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 из стекла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В2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растительности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В9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банка должна пролежать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В3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воспитанность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В10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В4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стеклянная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В11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10,11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В5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3, 4, 6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В12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В6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В13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В7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1, 4, 5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В14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35247797_6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4232701" cy="5643602"/>
          </a:xfrm>
        </p:spPr>
      </p:pic>
      <p:sp>
        <p:nvSpPr>
          <p:cNvPr id="5" name="Прямоугольник 4"/>
          <p:cNvSpPr/>
          <p:nvPr/>
        </p:nvSpPr>
        <p:spPr>
          <a:xfrm>
            <a:off x="4929190" y="785794"/>
            <a:ext cx="355578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Желаем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успехов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экзамене!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 marL="365125" indent="-317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слова, употребляемые во всех стилях без исключения и характерные как для устной, так и для письменной форм речи. Такие слова образуют фон, на котором выделяется стилистически закреплённая лексика. Например: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оскомину набила – надоела;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коченело – леденело, замерзало, застывало;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глаголов – речей, слов.</a:t>
            </a:r>
          </a:p>
          <a:p>
            <a:pPr marL="365125" indent="-3175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Стилистически  нейтральная  лексика -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429520" y="535782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15370" cy="4792869"/>
          </a:xfrm>
        </p:spPr>
        <p:txBody>
          <a:bodyPr>
            <a:normAutofit lnSpcReduction="10000"/>
          </a:bodyPr>
          <a:lstStyle/>
          <a:p>
            <a:pPr marL="3175" indent="-3175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разговорный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неофициальное непосредственное спонтанное общение в быту, дома, в магазине, в транспорте и т.д.</a:t>
            </a:r>
          </a:p>
          <a:p>
            <a:pPr marL="3175" indent="-3175"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книжные: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деловой стиль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общение органов государственной власти с гражданами, общение учреждений между собой, общение граждан с учреждениями;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научный стиль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научная деятельность;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публицистический стиль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агитационно-масссовая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художественный стиль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словесно-художественное творчество.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Стили речи -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00958" y="55721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слова современного русского языка, вышедшие из активного употребления, но сохранившиеся в пассивном словаре и в большинстве своем понятные носителям языка (аршин, баран, барщина, ботфорты, городовой, купец, око, толмач). Все устаревшие слова делятся на историзмы и архаизмы. Историзмы — это слова и словосочетания, которые обозначали существовавшие когда-то предметы и явления (бурлак, епанча, крепостной, смерд, гетман, юнкер, салоп). Они не имеют синонимов в современном языке. Архаизмы (греч.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ἀρχαι̃ος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древний) — это устаревшие названия современных вещей и понятий; слова этой группы перешли в пассивный словарь потому, что в языке появились новые названия тех же понятий.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4286280" cy="857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Устаревшая лексика -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500958" y="542926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7858180" cy="4525963"/>
          </a:xfrm>
        </p:spPr>
        <p:txBody>
          <a:bodyPr>
            <a:normAutofit fontScale="92500" lnSpcReduction="10000"/>
          </a:bodyPr>
          <a:lstStyle/>
          <a:p>
            <a:pPr marL="4763" indent="190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В1 – задание по лексике</a:t>
            </a:r>
          </a:p>
          <a:p>
            <a:pPr marL="4763" indent="1905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190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Разделы, которые проверяются на экзамене: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лексическое значение слова;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синонимы;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антонимы;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омонимы;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фразеологические обороты;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слов по происхождению (устаревшие, новые);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стили языка.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marL="0" indent="2714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(12)Под этим слоем начинает меняться жизнь организмов, населяющих почву, а значит, и естественные процессы, происходящие в ней. (13)Это приводит к изменению растительности, что, в свою очередь, уже сказывается на нас, людях. </a:t>
            </a:r>
          </a:p>
          <a:p>
            <a:pPr marL="0" indent="2714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(14)Происходят и другие, не менее печальные события. (15)Исследования показали, что причиной лесных пожаров часто служит стеклянная посуда, брошенная отдыхающими.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286644" y="4929198"/>
            <a:ext cx="928694" cy="8995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pPr marL="0" indent="2714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(1)Существуют неписаные и писаные правила поведения людей, хорошего тона.</a:t>
            </a:r>
          </a:p>
          <a:p>
            <a:pPr marL="0" indent="27146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(2)Соблюдение или несоблюдение этих правил характеризует воспитанность и культуру человека. (3)Придерживаясь их, человек ведёт себя соответствующим образом на работе, в школе, театре, на улице и дома. (4)Но с теми же людьми происходит странная вещь, когда они попадают в лес, на природу. (5)Почему-то считается, что здесь не нужны никакие правила.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215206" y="521495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 marL="365125" indent="35718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(2)Соблюдение или несоблюдение этих правил характеризует воспитанность и культуру человека. (3)Придерживаясь их, человек ведёт себя соответствующим образом на работе, в школе, театре, на улице и дома. (4)Но с теми же людьми происходит странная вещь, когда они попадают в лес, на природу. (5)Почему-то считается, что здесь не нужны никакие правила.</a:t>
            </a:r>
          </a:p>
          <a:p>
            <a:pPr marL="365125" indent="2667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(6)Лес – очень ранимое существо, и правила поведения в нём должны быть строгими.</a:t>
            </a:r>
          </a:p>
          <a:p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lastslideviewed" highlightClick="1"/>
          </p:cNvPr>
          <p:cNvSpPr/>
          <p:nvPr/>
        </p:nvSpPr>
        <p:spPr>
          <a:xfrm>
            <a:off x="7072330" y="5286388"/>
            <a:ext cx="857256" cy="82810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(10)А ведь сколько людей не задумываются об этом, оставляя после себя в лесу кучу хлама. (11)Мусор накапливается из года в год, образуя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куль-турный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слой. (12)Под этим слоем начинает меняться жизнь организмов, населяющих почву, а значит, и естественные процессы, происходящие в ней. (13)Это приводит к изменению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раститель-ности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что, в свою очередь, уже сказывается на нас, людях. 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6929454" y="485776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072494" cy="5214974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фразеологизм «оскомину набила» из предложения «Наверное, оскомину набила фраза, что любовь к большой Родине начинается с любви к родине малой…»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стилистически нейтральным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синонимом. Напишите этот синоним.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стиль 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 которому относятся слова «всыплют» (предложение «За простыню всыплют по первое число…»), «сиганёт» (предложение «…не заберётся ли он на высокую крышу  и не сиганёт ли вниз…»).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слово «коченело» из предложения «И что-то коченело в животе» стилистически нейтральным синонимом.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Замените слово «глаголов», употреблённое в предложении «Язык неуловимых прозрачностей и вечных глаголов»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устаревшем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своём значении, стилистически нейтральным синонимом. Напишите этот синоним.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в предложении «Это значит, что она должна быть соединена с умением замечать недостатки, бороться с недостатками – как в любимом человеке, так и в окружающих людях» синоним к слову «несовершенство». Напишите этот синоним.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3114668" cy="838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Виды заданий: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В2, В3, В4 – задания по орфографии: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орфограммы в корне;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орфограммы в суффиксах;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орфограммы в приставках.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Орфограммы, требующие особого внимания: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гласных после шипящих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о/е/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словарных слов;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чередование гласных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о/а, е/и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корне;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суффиксах;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суффиксов причастий;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суффиксов глаголов в прошедшем времени;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личных окончаний глагола;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слитное и раздельное написание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разными частями речи;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производных предлогов, союзов и омонимичных им частей речи;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 наречий (слитное, дефисное, раздельное написание; суффиксы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-а, -о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358246" cy="535785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 с чередующейся безударной гласной в корне;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слово, в котором правописание суффикса НН определяется правилом: «В прилагательном, образованном при помощи суффикса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 существительного, основа которого оканчивается на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пишется НН»;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слово, правописание приставки в котором определяется правилом: «Пишется приставка ПРЕ-, если имеет значение высокой степени действия или качества»;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 с непроизносимой согласной в корне;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слово, правописание приставки в котором определяется правилом: «На конце приставки пишется -С-, если после неё следует буква, обозначающая глухой согласный»;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слово, правописание  суффикса определяется правилом: «В суффиксах страдательных причастий -ЕМ-, -ИМ- пишется та же гласная, что и в окончаниях глаголов 3-го лица»;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слова с неизменяемыми приставками;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предложений … выпишите слово(-а), в котором(-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правописание букв О-Е(Ё) после шипящих в суффиксе не подчиняется правилу и подлежит запоминанию.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Виды заданий: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072494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В5-В14 – задания по синтаксису и пунктуации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показать знание таких понятий, как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связи слов в словосочетании;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грамматическая основа;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односоставные и двусоставные предложения (виды односоставных предложений);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простое предложение, осложнённое обращениями, обособленными членами, однородными членами, вводными словами и предложениями, вставными конструкциями;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сложносочинённое предложение;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сложноподчинённое предложение (в том числе с однородным, последовательным, параллельным подчинением придаточных);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сложное бессоюзное предложение (смысловые отношения между его частями);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сложное предложение с союзной и бессоюзной связью.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578647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пунктограмм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актуальных для экзамена: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тире между подлежащим и сказуемым;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при однородных членах;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обособление определений;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обособление приложений;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обособление обстоятельств;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предложениях с вводными словами и вводными конструкциями;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при обращении;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при прямой речи и цитировании;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сложносочинённом предложении;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сложноподчинённом предложении;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бессоюзном сложном предложении (запятая, точка с запятой, тире, двоеточие);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сложном предложении с двумя или несколькими придаточными;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препинания в сложных предложениях с разными видами союзной и бессоюзной связи.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786478"/>
          </a:xfrm>
        </p:spPr>
        <p:txBody>
          <a:bodyPr>
            <a:normAutofit fontScale="85000" lnSpcReduction="20000"/>
          </a:bodyPr>
          <a:lstStyle/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(1)Существуют неписаные и писаные правила поведения людей, хорошего тона.</a:t>
            </a:r>
          </a:p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(2)Соблюдение или несоблюдение этих правил характеризует воспитанность и культуру человека. (3)Придерживаясь их, человек ведёт себя соответствующим образом на работе, в школе, театре, на улице и дома. (4)Но с теми же людьми происходит странная вещь, когда они попадают в лес, на природу. (5)Почему-то считается, что здесь не нужны никакие правила.</a:t>
            </a:r>
          </a:p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(6)Лес – очень ранимое существо, и правила поведения в нём должны быть строгими.</a:t>
            </a:r>
          </a:p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(7)Задумывался ли ты когда-нибудь, что такое бумажка, небрежно брошенная в лесу? (8)Она должна пролежать там минимум три года, прежде чем распадётся на составные компоненты, которые природа сможет «переварить» и усвоить без вреда для себя. (9)Металлическая консервная банка должна пролежать 15-20 лет.</a:t>
            </a:r>
          </a:p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(10)А ведь сколько людей не задумываются об этом, оставляя после себя в лесу кучу хлама. (11)Мусор накапливается из года в год, образуя «культурный» слой. (12)Под этим слоем начинает меняться жизнь организмов, населяющих почву, а значит, и естественные процессы, происходящие в ней. (13)Это приводит к изменению растительности, что, в свою очередь, уже сказывается на нас, людях. </a:t>
            </a:r>
          </a:p>
          <a:p>
            <a:pPr marL="0" indent="2714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(14)Происходят и другие, не менее печальные события. (15)Исследования показали, что причиной лесных пожаров часто служит стеклянная посуда, брошенная отдыхающими. (16)В жаркое время года банки, бутылки, особенно если они побиты, превращаются в линзы, концентрирующие солнечные лучи и приводящие к самовозгоранию лесной подстилки. (17)Небрежность? (18)Халатность? (19)Точнее, преступность поведения – и бушуют пожары на десятках и сотнях гектаров, уничтожая леса, отрывая людей от работы, заставляя расходовать огромные материальные средства для ликвидации пожаров и их последствий.</a:t>
            </a:r>
          </a:p>
          <a:p>
            <a:pPr marL="0" indent="106363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(М.Канн)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5072098" cy="6429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Выполнение заданий части 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В1. Замените слово «компоненты» из предложения 8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(«Она должна пролежать там минимум три года, прежде чем распадётся на составные компоненты, которые природа сможет «переварить» и усвоить без вреда для себя»)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стилистически нейтральным синонимом. Напишите этот синоним.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В2. Из предложений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12-15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выпишите слово с чередующейся безударной гласной в корне.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В3. Из предложений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1-5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выпишите слово, правописание приставки в котором определяется правилом: «На конце приставки пишется -С-, если после неё следует буква, обозначающая глухой согласный»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</TotalTime>
  <Words>2417</Words>
  <Application>Microsoft Office PowerPoint</Application>
  <PresentationFormat>Экран (4:3)</PresentationFormat>
  <Paragraphs>171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</vt:lpstr>
      <vt:lpstr>Слайд 2</vt:lpstr>
      <vt:lpstr>Виды заданий:</vt:lpstr>
      <vt:lpstr>Слайд 4</vt:lpstr>
      <vt:lpstr>Виды заданий:</vt:lpstr>
      <vt:lpstr>Слайд 6</vt:lpstr>
      <vt:lpstr>Слайд 7</vt:lpstr>
      <vt:lpstr>Выполнение заданий части В</vt:lpstr>
      <vt:lpstr>Слайд 9</vt:lpstr>
      <vt:lpstr>Слайд 10</vt:lpstr>
      <vt:lpstr>Слайд 11</vt:lpstr>
      <vt:lpstr>Слайд 12</vt:lpstr>
      <vt:lpstr>Слайд 13</vt:lpstr>
      <vt:lpstr>Слайд 14</vt:lpstr>
      <vt:lpstr>Ответы:</vt:lpstr>
      <vt:lpstr>Слайд 16</vt:lpstr>
      <vt:lpstr>    Стилистически  нейтральная  лексика -</vt:lpstr>
      <vt:lpstr>Стили речи - </vt:lpstr>
      <vt:lpstr>Устаревшая лексика - </vt:lpstr>
      <vt:lpstr>Слайд 20</vt:lpstr>
      <vt:lpstr>Слайд 21</vt:lpstr>
      <vt:lpstr>Слайд 22</vt:lpstr>
      <vt:lpstr>Слайд 23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 по заданиям части В</dc:title>
  <dc:creator>User</dc:creator>
  <cp:lastModifiedBy>Алсу</cp:lastModifiedBy>
  <cp:revision>54</cp:revision>
  <dcterms:created xsi:type="dcterms:W3CDTF">2011-02-24T16:12:53Z</dcterms:created>
  <dcterms:modified xsi:type="dcterms:W3CDTF">2011-12-26T05:47:37Z</dcterms:modified>
</cp:coreProperties>
</file>