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/>
              <a:t>Авторалли по городам математики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Вячеслав\Рабочий стол\машинки\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5016"/>
            <a:ext cx="8323422" cy="1014417"/>
          </a:xfrm>
          <a:prstGeom prst="rect">
            <a:avLst/>
          </a:prstGeom>
          <a:noFill/>
        </p:spPr>
      </p:pic>
      <p:pic>
        <p:nvPicPr>
          <p:cNvPr id="2051" name="Picture 3" descr="C:\Documents and Settings\Вячеслав\Рабочий стол\машинки\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303"/>
            <a:ext cx="2714644" cy="1309417"/>
          </a:xfrm>
          <a:prstGeom prst="rect">
            <a:avLst/>
          </a:prstGeom>
          <a:noFill/>
        </p:spPr>
      </p:pic>
      <p:pic>
        <p:nvPicPr>
          <p:cNvPr id="2052" name="Picture 4" descr="C:\Documents and Settings\Вячеслав\Рабочий стол\машинки\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7166"/>
            <a:ext cx="1643074" cy="1117290"/>
          </a:xfrm>
          <a:prstGeom prst="rect">
            <a:avLst/>
          </a:prstGeom>
          <a:noFill/>
        </p:spPr>
      </p:pic>
      <p:pic>
        <p:nvPicPr>
          <p:cNvPr id="2053" name="Picture 5" descr="C:\Documents and Settings\Вячеслав\Рабочий стол\машинки\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500570"/>
            <a:ext cx="1428760" cy="1428760"/>
          </a:xfrm>
          <a:prstGeom prst="rect">
            <a:avLst/>
          </a:prstGeom>
          <a:noFill/>
        </p:spPr>
      </p:pic>
      <p:pic>
        <p:nvPicPr>
          <p:cNvPr id="2054" name="Picture 6" descr="C:\Documents and Settings\Вячеслав\Рабочий стол\машинки\5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714620"/>
            <a:ext cx="2081215" cy="1357314"/>
          </a:xfrm>
          <a:prstGeom prst="rect">
            <a:avLst/>
          </a:prstGeom>
          <a:noFill/>
        </p:spPr>
      </p:pic>
      <p:pic>
        <p:nvPicPr>
          <p:cNvPr id="2055" name="Picture 7" descr="C:\Documents and Settings\Вячеслав\Рабочий стол\машинки\8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2571744"/>
            <a:ext cx="175847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Конечный пункт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«Вот закончилась игра, </a:t>
            </a:r>
          </a:p>
          <a:p>
            <a:pPr algn="ctr">
              <a:buNone/>
            </a:pPr>
            <a:r>
              <a:rPr lang="ru-RU" dirty="0" smtClean="0"/>
              <a:t>Результат узнать пора</a:t>
            </a:r>
          </a:p>
          <a:p>
            <a:pPr algn="ctr">
              <a:buNone/>
            </a:pPr>
            <a:r>
              <a:rPr lang="ru-RU" dirty="0" smtClean="0"/>
              <a:t>Кто же лучше всех трудился</a:t>
            </a:r>
          </a:p>
          <a:p>
            <a:pPr algn="ctr">
              <a:buNone/>
            </a:pPr>
            <a:r>
              <a:rPr lang="ru-RU" dirty="0" smtClean="0"/>
              <a:t>И в турнире отличился?»</a:t>
            </a:r>
            <a:endParaRPr lang="ru-RU" dirty="0"/>
          </a:p>
        </p:txBody>
      </p:sp>
      <p:pic>
        <p:nvPicPr>
          <p:cNvPr id="4098" name="Picture 2" descr="C:\Documents and Settings\Вячеслав\Рабочий стол\машинки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857760"/>
            <a:ext cx="3143272" cy="1681162"/>
          </a:xfrm>
          <a:prstGeom prst="rect">
            <a:avLst/>
          </a:prstGeom>
          <a:noFill/>
        </p:spPr>
      </p:pic>
      <p:pic>
        <p:nvPicPr>
          <p:cNvPr id="4099" name="Picture 3" descr="C:\Documents and Settings\Вячеслав\Рабочий стол\машинки\8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2000264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1071538" y="285728"/>
            <a:ext cx="7143800" cy="6215106"/>
          </a:xfrm>
        </p:spPr>
        <p:txBody>
          <a:bodyPr numCol="2">
            <a:normAutofit/>
          </a:bodyPr>
          <a:lstStyle/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Чтоб водить корабли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Чтобы в небо взлететь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Надо многое знать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 при этом , и при этом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 заметьте-ка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Очень важная наука </a:t>
            </a:r>
          </a:p>
          <a:p>
            <a:pPr algn="l">
              <a:buNone/>
            </a:pPr>
            <a:r>
              <a:rPr lang="ru-RU" sz="2000" dirty="0" err="1" smtClean="0">
                <a:solidFill>
                  <a:schemeClr val="tx1"/>
                </a:solidFill>
              </a:rPr>
              <a:t>Ма-те-ма-ти-ка</a:t>
            </a:r>
            <a:r>
              <a:rPr lang="ru-RU" sz="2000" dirty="0" smtClean="0">
                <a:solidFill>
                  <a:schemeClr val="tx1"/>
                </a:solidFill>
              </a:rPr>
              <a:t>!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Почему корабли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Не садятся на мель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 по курсу идут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Сквозь туман и метель ?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Потому что, потому что,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 заметьте-ка 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Капитанам помогает </a:t>
            </a:r>
          </a:p>
          <a:p>
            <a:pPr algn="l">
              <a:buNone/>
            </a:pPr>
            <a:r>
              <a:rPr lang="ru-RU" sz="2000" dirty="0" err="1" smtClean="0">
                <a:solidFill>
                  <a:schemeClr val="tx1"/>
                </a:solidFill>
              </a:rPr>
              <a:t>Ма-те-ма-ти-ка</a:t>
            </a:r>
            <a:r>
              <a:rPr lang="ru-RU" sz="2000" dirty="0" smtClean="0">
                <a:solidFill>
                  <a:schemeClr val="tx1"/>
                </a:solidFill>
              </a:rPr>
              <a:t>!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 Чтоб врачом, моряком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Или лётчиком стать.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Надо прежде всего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Математику знать.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 на свете нет профессий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 заметьте-ка,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Где бы вам не пригодилась </a:t>
            </a:r>
          </a:p>
          <a:p>
            <a:pPr algn="l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Математика!</a:t>
            </a:r>
          </a:p>
          <a:p>
            <a:pPr algn="l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Documents and Settings\Вячеслав\Рабочий стол\машинки\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608069"/>
            <a:ext cx="3357586" cy="228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ячеслав\Рабочий стол\Haus003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1895475" cy="1809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150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Смекалок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62150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Ребусов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643314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Загадок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0006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Головоломок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Пословиц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11429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Информатика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1250133" y="3107529"/>
            <a:ext cx="714380" cy="21431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422818" flipV="1">
            <a:off x="1436127" y="5589479"/>
            <a:ext cx="1271086" cy="30365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9391867" flipV="1">
            <a:off x="2948220" y="5277312"/>
            <a:ext cx="1868758" cy="2091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267701" flipV="1">
            <a:off x="4852526" y="3913451"/>
            <a:ext cx="1404934" cy="25142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5664436" flipV="1">
            <a:off x="5370937" y="2339985"/>
            <a:ext cx="1731455" cy="20564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00562" y="4357694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43174" y="5786454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000760" y="3143248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86446" y="1071546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357290" y="3571876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9842862">
            <a:off x="2974135" y="1679457"/>
            <a:ext cx="2894293" cy="21467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6279537">
            <a:off x="993457" y="4463154"/>
            <a:ext cx="954872" cy="18925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071538" y="5000636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00298" y="2000240"/>
            <a:ext cx="571504" cy="5000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428860" y="135729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Конечный пункт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  <p:bldP spid="9" grpId="0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Город Ребусов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2071678"/>
            <a:ext cx="5072098" cy="23399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3000" dirty="0" smtClean="0"/>
              <a:t>      × 7</a:t>
            </a:r>
            <a:endParaRPr lang="ru-RU" sz="13000" dirty="0"/>
          </a:p>
        </p:txBody>
      </p:sp>
      <p:sp>
        <p:nvSpPr>
          <p:cNvPr id="4" name="Овал 3"/>
          <p:cNvSpPr/>
          <p:nvPr/>
        </p:nvSpPr>
        <p:spPr>
          <a:xfrm>
            <a:off x="2428860" y="2214554"/>
            <a:ext cx="1857388" cy="1857388"/>
          </a:xfrm>
          <a:prstGeom prst="ellipse">
            <a:avLst/>
          </a:prstGeom>
          <a:ln w="889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0" dirty="0" smtClean="0"/>
              <a:t>7</a:t>
            </a:r>
            <a:endParaRPr lang="ru-RU" sz="13000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4357694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56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ячеслав\Рабочий стол\bat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2"/>
            <a:ext cx="3253823" cy="21709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1714488"/>
            <a:ext cx="31432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/>
              <a:t>3 </a:t>
            </a:r>
            <a:r>
              <a:rPr lang="en-US" sz="13000" dirty="0" smtClean="0"/>
              <a:t> </a:t>
            </a:r>
            <a:r>
              <a:rPr lang="en-US" sz="13000" dirty="0" smtClean="0">
                <a:solidFill>
                  <a:srgbClr val="FFC000"/>
                </a:solidFill>
              </a:rPr>
              <a:t>ʹ</a:t>
            </a:r>
            <a:r>
              <a:rPr lang="el-GR" sz="13000" dirty="0" smtClean="0">
                <a:solidFill>
                  <a:srgbClr val="FFC000"/>
                </a:solidFill>
              </a:rPr>
              <a:t>ʹ</a:t>
            </a:r>
            <a:endParaRPr lang="ru-RU" sz="130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4000504"/>
            <a:ext cx="55721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/>
              <a:t>Тритон</a:t>
            </a:r>
            <a:endParaRPr lang="ru-RU" sz="1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4686304" cy="1828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000" dirty="0" smtClean="0"/>
              <a:t>И 100 </a:t>
            </a:r>
            <a:endParaRPr lang="ru-RU" sz="7000" dirty="0"/>
          </a:p>
        </p:txBody>
      </p:sp>
      <p:pic>
        <p:nvPicPr>
          <p:cNvPr id="2051" name="Picture 3" descr="C:\Documents and Settings\Вячеслав\Рабочий стол\Baumstump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1928826" cy="1857388"/>
          </a:xfrm>
          <a:prstGeom prst="rect">
            <a:avLst/>
          </a:prstGeom>
          <a:noFill/>
        </p:spPr>
      </p:pic>
      <p:pic>
        <p:nvPicPr>
          <p:cNvPr id="7" name="Picture 3" descr="C:\Documents and Settings\Вячеслав\Рабочий стол\Baumstump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643050"/>
            <a:ext cx="1928826" cy="1857388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6500826" y="1928802"/>
            <a:ext cx="785818" cy="1828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  <a:endParaRPr kumimoji="0" lang="ru-RU" sz="7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357422" y="4429132"/>
            <a:ext cx="4686304" cy="1828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Истопник</a:t>
            </a:r>
            <a:endParaRPr kumimoji="0" lang="ru-RU" sz="7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ячеслав\Рабочий стол\shop_previewre_en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29977"/>
            <a:ext cx="3357586" cy="23364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85918" y="2214554"/>
            <a:ext cx="92869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/>
              <a:t>5</a:t>
            </a:r>
            <a:endParaRPr lang="ru-RU" sz="13000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1643050"/>
            <a:ext cx="1071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0" dirty="0" smtClean="0">
                <a:solidFill>
                  <a:srgbClr val="FFC000"/>
                </a:solidFill>
              </a:rPr>
              <a:t>ʹ</a:t>
            </a:r>
            <a:endParaRPr lang="ru-RU" sz="140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4643446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0" dirty="0" smtClean="0"/>
              <a:t>Пятьсот</a:t>
            </a:r>
            <a:endParaRPr lang="ru-RU" sz="9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643042" y="1357298"/>
            <a:ext cx="2257412" cy="2114552"/>
          </a:xfrm>
          <a:prstGeom prst="ellipse">
            <a:avLst/>
          </a:prstGeom>
          <a:ln w="889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pPr algn="ctr">
              <a:buNone/>
            </a:pPr>
            <a:r>
              <a:rPr lang="ru-RU" sz="13000" dirty="0" smtClean="0"/>
              <a:t>7</a:t>
            </a:r>
            <a:endParaRPr lang="ru-RU" sz="13000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143504" y="1357298"/>
            <a:ext cx="2257412" cy="2114552"/>
          </a:xfrm>
          <a:prstGeom prst="ellipse">
            <a:avLst/>
          </a:prstGeom>
          <a:ln w="889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ru-RU" sz="13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1214422"/>
            <a:ext cx="101502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0" dirty="0" smtClean="0"/>
              <a:t>×</a:t>
            </a:r>
            <a:endParaRPr lang="ru-RU" sz="130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4214818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64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3643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000" dirty="0" smtClean="0"/>
              <a:t>           </a:t>
            </a:r>
            <a:r>
              <a:rPr lang="ru-RU" sz="7200" dirty="0" smtClean="0"/>
              <a:t>0</a:t>
            </a:r>
            <a:r>
              <a:rPr lang="ru-RU" sz="9000" dirty="0" smtClean="0"/>
              <a:t>           </a:t>
            </a:r>
            <a:r>
              <a:rPr lang="ru-RU" sz="7200" dirty="0" smtClean="0"/>
              <a:t>1м</a:t>
            </a:r>
          </a:p>
          <a:p>
            <a:pPr>
              <a:buNone/>
            </a:pPr>
            <a:r>
              <a:rPr lang="ru-RU" sz="9000" dirty="0" smtClean="0"/>
              <a:t> </a:t>
            </a:r>
            <a:r>
              <a:rPr lang="ru-RU" sz="9000" dirty="0" err="1" smtClean="0"/>
              <a:t>Баро</a:t>
            </a:r>
            <a:r>
              <a:rPr lang="ru-RU" sz="9000" dirty="0" smtClean="0"/>
              <a:t>  </a:t>
            </a:r>
            <a:r>
              <a:rPr lang="ru-RU" sz="9000" dirty="0" smtClean="0"/>
              <a:t>……….....</a:t>
            </a:r>
            <a:endParaRPr lang="ru-RU" sz="9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2285992"/>
            <a:ext cx="117157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82" y="2357430"/>
            <a:ext cx="7143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285992"/>
            <a:ext cx="378621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0298" y="4357694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8000" dirty="0" smtClean="0"/>
              <a:t>Барометр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103</Words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Авторалли по городам математики</vt:lpstr>
      <vt:lpstr>Слайд 2</vt:lpstr>
      <vt:lpstr>Слайд 3</vt:lpstr>
      <vt:lpstr>Город Ребусов</vt:lpstr>
      <vt:lpstr>Слайд 5</vt:lpstr>
      <vt:lpstr>Слайд 6</vt:lpstr>
      <vt:lpstr>Слайд 7</vt:lpstr>
      <vt:lpstr>Слайд 8</vt:lpstr>
      <vt:lpstr>Слайд 9</vt:lpstr>
      <vt:lpstr>Конечный пункт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Авторалли по городам математики</dc:title>
  <cp:lastModifiedBy>Вячеслав</cp:lastModifiedBy>
  <cp:revision>16</cp:revision>
  <dcterms:modified xsi:type="dcterms:W3CDTF">2010-12-15T12:45:02Z</dcterms:modified>
</cp:coreProperties>
</file>