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F4CE4-FB30-4BB8-A9F6-696187D9D2D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DDD59-404B-4742-8507-7438FC222E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DDD59-404B-4742-8507-7438FC222E7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DDD59-404B-4742-8507-7438FC222E7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DDD59-404B-4742-8507-7438FC222E7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DDD59-404B-4742-8507-7438FC222E7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DDD59-404B-4742-8507-7438FC222E7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D35AC4-D4D4-43F5-8B95-D9A101AB16E4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00B52E-D74C-429A-B2FD-88424CE34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blipFill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</a:rPr>
              <a:t>Закрепление букв алфавита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b="1" dirty="0" smtClean="0"/>
              <a:t>УРОК-ПОВТОРЕНИЕ</a:t>
            </a:r>
          </a:p>
          <a:p>
            <a:pPr algn="r"/>
            <a:r>
              <a:rPr lang="ru-RU" sz="2200" b="1" dirty="0" smtClean="0"/>
              <a:t>                 Урок составила учитель начальных классов МОУ СОШ № 2</a:t>
            </a:r>
          </a:p>
          <a:p>
            <a:pPr algn="r"/>
            <a:r>
              <a:rPr lang="ru-RU" sz="2200" b="1" dirty="0" err="1" smtClean="0"/>
              <a:t>Чебакова</a:t>
            </a:r>
            <a:r>
              <a:rPr lang="ru-RU" sz="2200" b="1" dirty="0" smtClean="0"/>
              <a:t> Г.Ю.</a:t>
            </a:r>
            <a:endParaRPr lang="ru-RU" sz="2200" b="1" dirty="0"/>
          </a:p>
        </p:txBody>
      </p:sp>
      <p:pic>
        <p:nvPicPr>
          <p:cNvPr id="1027" name="Picture 3" descr="C:\Users\123\Desktop\экранные заставки\анимашки\25a3979f8c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2310" y="3786191"/>
            <a:ext cx="2575491" cy="3071810"/>
          </a:xfrm>
          <a:prstGeom prst="rect">
            <a:avLst/>
          </a:prstGeom>
          <a:noFill/>
        </p:spPr>
      </p:pic>
      <p:pic>
        <p:nvPicPr>
          <p:cNvPr id="1028" name="Picture 4" descr="C:\Users\123\Desktop\экранные заставки\анимашки\59823c281ab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4810124"/>
            <a:ext cx="2047876" cy="2047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  <a:latin typeface="+mn-lt"/>
              </a:rPr>
              <a:t>ПИСЬМО</a:t>
            </a:r>
            <a:endParaRPr lang="ru-RU" sz="5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ru-RU" sz="4000" b="1" dirty="0" smtClean="0"/>
              <a:t>Куда:   школа № 2</a:t>
            </a:r>
          </a:p>
          <a:p>
            <a:r>
              <a:rPr lang="ru-RU" sz="4000" b="1" dirty="0" smtClean="0"/>
              <a:t>Кому:   ученикам 1 «Б» класса</a:t>
            </a:r>
          </a:p>
          <a:p>
            <a:r>
              <a:rPr lang="ru-RU" sz="4000" b="1" dirty="0" smtClean="0"/>
              <a:t>Откуда:   из Солнечного города</a:t>
            </a:r>
          </a:p>
          <a:p>
            <a:r>
              <a:rPr lang="ru-RU" sz="4000" b="1" dirty="0" smtClean="0"/>
              <a:t>От кого:   от </a:t>
            </a:r>
            <a:r>
              <a:rPr lang="ru-RU" sz="4000" b="1" dirty="0" err="1" smtClean="0"/>
              <a:t>Знайки</a:t>
            </a:r>
            <a:endParaRPr lang="ru-RU" sz="4000" b="1" dirty="0"/>
          </a:p>
        </p:txBody>
      </p:sp>
      <p:pic>
        <p:nvPicPr>
          <p:cNvPr id="2050" name="Picture 2" descr="C:\Users\123\Desktop\экранные заставки\анимашки\1b8597b9ee0b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28604"/>
            <a:ext cx="5214974" cy="5909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tx1"/>
                </a:solidFill>
                <a:latin typeface="+mn-lt"/>
              </a:rPr>
              <a:t>Письмо</a:t>
            </a:r>
            <a:endParaRPr lang="ru-RU" sz="6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600200"/>
            <a:ext cx="4352956" cy="5114948"/>
          </a:xfrm>
          <a:blipFill>
            <a:blip r:embed="rId3"/>
            <a:stretch>
              <a:fillRect/>
            </a:stretch>
          </a:blipFill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dirty="0" smtClean="0"/>
              <a:t>жить          дед</a:t>
            </a:r>
          </a:p>
          <a:p>
            <a:pPr>
              <a:buNone/>
            </a:pPr>
            <a:r>
              <a:rPr lang="ru-RU" sz="4000" b="1" dirty="0" smtClean="0"/>
              <a:t>бабка         кошка</a:t>
            </a:r>
          </a:p>
          <a:p>
            <a:pPr>
              <a:buNone/>
            </a:pPr>
            <a:r>
              <a:rPr lang="ru-RU" sz="4000" b="1" dirty="0" smtClean="0"/>
              <a:t>внучка      репка</a:t>
            </a:r>
          </a:p>
          <a:p>
            <a:pPr>
              <a:buNone/>
            </a:pPr>
            <a:r>
              <a:rPr lang="ru-RU" sz="4000" b="1" dirty="0" smtClean="0"/>
              <a:t>курочка  собачка</a:t>
            </a:r>
          </a:p>
          <a:p>
            <a:pPr>
              <a:buNone/>
            </a:pPr>
            <a:r>
              <a:rPr lang="ru-RU" sz="4000" b="1" smtClean="0"/>
              <a:t>мышка        </a:t>
            </a:r>
            <a:endParaRPr lang="ru-RU" sz="4000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52956" cy="5114948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Много с буквами хлопот,</a:t>
            </a:r>
          </a:p>
          <a:p>
            <a:pPr>
              <a:buNone/>
            </a:pPr>
            <a:r>
              <a:rPr lang="ru-RU" sz="2800" b="1" dirty="0" smtClean="0"/>
              <a:t>Уж такой они народ.</a:t>
            </a:r>
          </a:p>
          <a:p>
            <a:pPr>
              <a:buNone/>
            </a:pPr>
            <a:r>
              <a:rPr lang="ru-RU" sz="2800" b="1" dirty="0" smtClean="0"/>
              <a:t>Но, когда с умом, толково</a:t>
            </a:r>
          </a:p>
          <a:p>
            <a:pPr>
              <a:buNone/>
            </a:pPr>
            <a:r>
              <a:rPr lang="ru-RU" sz="2800" b="1" dirty="0" smtClean="0"/>
              <a:t>Их построишь в четкий ряд,</a:t>
            </a:r>
          </a:p>
          <a:p>
            <a:pPr>
              <a:buNone/>
            </a:pPr>
            <a:r>
              <a:rPr lang="ru-RU" sz="2800" b="1" dirty="0" smtClean="0"/>
              <a:t>Превратятся буквы в слово</a:t>
            </a:r>
          </a:p>
          <a:p>
            <a:pPr>
              <a:buNone/>
            </a:pPr>
            <a:r>
              <a:rPr lang="ru-RU" sz="2800" b="1" dirty="0" smtClean="0"/>
              <a:t>И с тобой заговорят!</a:t>
            </a:r>
          </a:p>
          <a:p>
            <a:endParaRPr lang="ru-RU" dirty="0"/>
          </a:p>
        </p:txBody>
      </p:sp>
      <p:pic>
        <p:nvPicPr>
          <p:cNvPr id="3074" name="Picture 2" descr="C:\Users\123\Desktop\экранные заставки\анимашки\5b9d40323af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285728"/>
            <a:ext cx="1214446" cy="1214446"/>
          </a:xfrm>
          <a:prstGeom prst="rect">
            <a:avLst/>
          </a:prstGeom>
          <a:noFill/>
        </p:spPr>
      </p:pic>
      <p:pic>
        <p:nvPicPr>
          <p:cNvPr id="3076" name="Picture 4" descr="C:\Users\123\Desktop\экранные заставки\анимашки\847eb483505f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1428736"/>
            <a:ext cx="4357718" cy="5290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3"/>
            <a:stretch>
              <a:fillRect/>
            </a:stretch>
          </a:blipFill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+mn-lt"/>
              </a:rPr>
              <a:t>Определи количество звуков и букв</a:t>
            </a:r>
            <a:endParaRPr lang="ru-RU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4352956" cy="4597401"/>
          </a:xfrm>
          <a:blipFill>
            <a:blip r:embed="rId4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b="1" dirty="0" smtClean="0"/>
              <a:t>Ваня – 4 б., 4 </a:t>
            </a:r>
            <a:r>
              <a:rPr lang="ru-RU" sz="3600" b="1" dirty="0" err="1" smtClean="0"/>
              <a:t>зв</a:t>
            </a:r>
            <a:r>
              <a:rPr lang="ru-RU" sz="3600" b="1" dirty="0" smtClean="0"/>
              <a:t>.</a:t>
            </a:r>
          </a:p>
          <a:p>
            <a:pPr>
              <a:buNone/>
            </a:pPr>
            <a:r>
              <a:rPr lang="ru-RU" sz="3600" b="1" dirty="0" smtClean="0"/>
              <a:t>Рыбак – 5б., 5 </a:t>
            </a:r>
            <a:r>
              <a:rPr lang="ru-RU" sz="3600" b="1" dirty="0" err="1" smtClean="0"/>
              <a:t>зв</a:t>
            </a:r>
            <a:r>
              <a:rPr lang="ru-RU" sz="3600" b="1" dirty="0" smtClean="0"/>
              <a:t>.</a:t>
            </a:r>
          </a:p>
          <a:p>
            <a:pPr>
              <a:buNone/>
            </a:pPr>
            <a:r>
              <a:rPr lang="ru-RU" sz="3600" b="1" dirty="0" smtClean="0"/>
              <a:t>Яма – 3 б., 4 </a:t>
            </a:r>
            <a:r>
              <a:rPr lang="ru-RU" sz="3600" b="1" dirty="0" err="1" smtClean="0"/>
              <a:t>зв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71612"/>
            <a:ext cx="4352956" cy="4554551"/>
          </a:xfrm>
          <a:blipFill>
            <a:blip r:embed="rId4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sz="3600" b="1" dirty="0" smtClean="0"/>
              <a:t>Миша – 4 б., 4 </a:t>
            </a:r>
            <a:r>
              <a:rPr lang="ru-RU" sz="3600" b="1" dirty="0" err="1" smtClean="0"/>
              <a:t>зв</a:t>
            </a:r>
            <a:r>
              <a:rPr lang="ru-RU" sz="3600" b="1" dirty="0" smtClean="0"/>
              <a:t>.</a:t>
            </a:r>
          </a:p>
          <a:p>
            <a:pPr>
              <a:buNone/>
            </a:pPr>
            <a:r>
              <a:rPr lang="ru-RU" sz="3600" b="1" dirty="0" smtClean="0"/>
              <a:t>Кошка – 5 б., 5 </a:t>
            </a:r>
            <a:r>
              <a:rPr lang="ru-RU" sz="3600" b="1" dirty="0" err="1" smtClean="0"/>
              <a:t>зв</a:t>
            </a:r>
            <a:r>
              <a:rPr lang="ru-RU" sz="3600" b="1" dirty="0" smtClean="0"/>
              <a:t>.</a:t>
            </a:r>
          </a:p>
          <a:p>
            <a:pPr>
              <a:buNone/>
            </a:pPr>
            <a:r>
              <a:rPr lang="ru-RU" sz="3600" b="1" dirty="0" smtClean="0"/>
              <a:t>Еда – 3 б., 4 </a:t>
            </a:r>
            <a:r>
              <a:rPr lang="ru-RU" sz="3600" b="1" dirty="0" err="1" smtClean="0"/>
              <a:t>зв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  <p:pic>
        <p:nvPicPr>
          <p:cNvPr id="4100" name="Picture 4" descr="C:\Users\123\Desktop\экранные заставки\анимашки\dis125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3929066"/>
            <a:ext cx="1857388" cy="22288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</a:rPr>
              <a:t>Диктант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ru-RU" sz="3600" b="1" dirty="0" smtClean="0"/>
              <a:t>    Пришла </a:t>
            </a:r>
            <a:r>
              <a:rPr lang="ru-RU" sz="3600" b="1" dirty="0" smtClean="0"/>
              <a:t>зима. Выпал снег. </a:t>
            </a:r>
            <a:r>
              <a:rPr lang="ru-RU" sz="3600" b="1" dirty="0" smtClean="0"/>
              <a:t>  Вокруг сугробы</a:t>
            </a:r>
            <a:r>
              <a:rPr lang="ru-RU" sz="3600" b="1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123\Desktop\448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2634624"/>
            <a:ext cx="5700714" cy="4028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4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300</TotalTime>
  <Words>151</Words>
  <Application>Microsoft Office PowerPoint</Application>
  <PresentationFormat>Экран (4:3)</PresentationFormat>
  <Paragraphs>37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Закрепление букв алфавита</vt:lpstr>
      <vt:lpstr>ПИСЬМО</vt:lpstr>
      <vt:lpstr>Письмо</vt:lpstr>
      <vt:lpstr>Определи количество звуков и букв</vt:lpstr>
      <vt:lpstr>Диктант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Закрепление букв алфавита</dc:title>
  <dc:creator>123</dc:creator>
  <cp:lastModifiedBy>123</cp:lastModifiedBy>
  <cp:revision>21</cp:revision>
  <dcterms:created xsi:type="dcterms:W3CDTF">2011-01-24T16:03:29Z</dcterms:created>
  <dcterms:modified xsi:type="dcterms:W3CDTF">2011-01-30T11:14:04Z</dcterms:modified>
</cp:coreProperties>
</file>