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58" autoAdjust="0"/>
  </p:normalViewPr>
  <p:slideViewPr>
    <p:cSldViewPr>
      <p:cViewPr varScale="1">
        <p:scale>
          <a:sx n="70" d="100"/>
          <a:sy n="70" d="100"/>
        </p:scale>
        <p:origin x="-108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1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185458-B323-4E48-9921-48A58E83A485}" type="datetimeFigureOut">
              <a:rPr lang="ru-RU" smtClean="0"/>
              <a:pPr/>
              <a:t>20.10.2009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73B00-75F3-4003-A2D1-183A2F144B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73B00-75F3-4003-A2D1-183A2F144BC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20.10.2009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20.10.2009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20.10.2009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20.10.2009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3372" y="428604"/>
            <a:ext cx="4214842" cy="60007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28604"/>
            <a:ext cx="3429024" cy="6000792"/>
          </a:xfrm>
        </p:spPr>
        <p:txBody>
          <a:bodyPr>
            <a:normAutofit/>
          </a:bodyPr>
          <a:lstStyle/>
          <a:p>
            <a:r>
              <a:rPr lang="ru-RU" dirty="0" smtClean="0"/>
              <a:t>Василий Иванович Даль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Собиратель слов, пословиц, поговорок</a:t>
            </a:r>
            <a:endParaRPr lang="ru-RU" dirty="0"/>
          </a:p>
        </p:txBody>
      </p:sp>
      <p:pic>
        <p:nvPicPr>
          <p:cNvPr id="1027" name="Picture 3" descr="C:\Documents and Settings\1\Рабочий стол\Даль\15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428604"/>
            <a:ext cx="4286280" cy="6072229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r>
              <a:rPr lang="ru-RU" dirty="0" smtClean="0"/>
              <a:t>В.И.Даль – создатель сказок</a:t>
            </a:r>
            <a:endParaRPr lang="ru-RU" dirty="0"/>
          </a:p>
        </p:txBody>
      </p:sp>
      <p:pic>
        <p:nvPicPr>
          <p:cNvPr id="8195" name="Picture 3" descr="C:\Documents and Settings\1\Рабочий стол\Даль\644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20000">
            <a:off x="502717" y="1500896"/>
            <a:ext cx="2584056" cy="3719195"/>
          </a:xfrm>
          <a:prstGeom prst="rect">
            <a:avLst/>
          </a:prstGeom>
          <a:noFill/>
        </p:spPr>
      </p:pic>
      <p:pic>
        <p:nvPicPr>
          <p:cNvPr id="8197" name="Picture 5" descr="C:\Documents and Settings\1\Рабочий стол\Даль\4996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20000">
            <a:off x="2716985" y="2852100"/>
            <a:ext cx="2482972" cy="3707906"/>
          </a:xfrm>
          <a:prstGeom prst="rect">
            <a:avLst/>
          </a:prstGeom>
          <a:noFill/>
        </p:spPr>
      </p:pic>
      <p:pic>
        <p:nvPicPr>
          <p:cNvPr id="8194" name="Picture 2" descr="C:\Documents and Settings\1\Рабочий стол\Даль\4279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420000">
            <a:off x="4625406" y="1430439"/>
            <a:ext cx="2579351" cy="3378950"/>
          </a:xfrm>
          <a:prstGeom prst="rect">
            <a:avLst/>
          </a:prstGeom>
          <a:noFill/>
        </p:spPr>
      </p:pic>
      <p:pic>
        <p:nvPicPr>
          <p:cNvPr id="8196" name="Picture 4" descr="C:\Documents and Settings\1\Рабочий стол\Даль\45288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420000">
            <a:off x="6559672" y="2903730"/>
            <a:ext cx="2141621" cy="3441465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 descr="C:\Documents and Settings\1\Рабочий стол\Даль\kniga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00000">
            <a:off x="2072215" y="389121"/>
            <a:ext cx="2319874" cy="3500401"/>
          </a:xfrm>
          <a:prstGeom prst="rect">
            <a:avLst/>
          </a:prstGeom>
          <a:noFill/>
        </p:spPr>
      </p:pic>
      <p:pic>
        <p:nvPicPr>
          <p:cNvPr id="9220" name="Picture 4" descr="C:\Documents and Settings\1\Рабочий стол\Даль\untitled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">
            <a:off x="4905535" y="373212"/>
            <a:ext cx="2309823" cy="3532670"/>
          </a:xfrm>
          <a:prstGeom prst="rect">
            <a:avLst/>
          </a:prstGeom>
          <a:noFill/>
        </p:spPr>
      </p:pic>
      <p:pic>
        <p:nvPicPr>
          <p:cNvPr id="9221" name="Picture 5" descr="C:\Documents and Settings\1\Рабочий стол\Даль\sma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780000">
            <a:off x="718560" y="2925451"/>
            <a:ext cx="2270030" cy="3471811"/>
          </a:xfrm>
          <a:prstGeom prst="rect">
            <a:avLst/>
          </a:prstGeom>
          <a:noFill/>
        </p:spPr>
      </p:pic>
      <p:pic>
        <p:nvPicPr>
          <p:cNvPr id="9218" name="Picture 2" descr="C:\Documents and Settings\1\Рабочий стол\Даль\AB460711447176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60000">
            <a:off x="5608392" y="3322385"/>
            <a:ext cx="2906289" cy="2906289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3900486" cy="320516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Памятные места </a:t>
            </a:r>
            <a:r>
              <a:rPr lang="ru-RU" sz="3600" dirty="0" smtClean="0"/>
              <a:t>, связанные с именем В.И.Даля -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Московский музей,</a:t>
            </a:r>
            <a:br>
              <a:rPr lang="ru-RU" sz="3600" dirty="0" smtClean="0"/>
            </a:br>
            <a:r>
              <a:rPr lang="ru-RU" sz="3600" dirty="0" smtClean="0"/>
              <a:t> музей г.Луганска</a:t>
            </a:r>
            <a:endParaRPr lang="ru-RU" sz="3600" dirty="0"/>
          </a:p>
        </p:txBody>
      </p:sp>
      <p:pic>
        <p:nvPicPr>
          <p:cNvPr id="10243" name="Picture 3" descr="C:\Documents and Settings\1\Рабочий стол\Даль\00000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00438"/>
            <a:ext cx="4190715" cy="3133723"/>
          </a:xfrm>
          <a:prstGeom prst="rect">
            <a:avLst/>
          </a:prstGeom>
          <a:noFill/>
        </p:spPr>
      </p:pic>
      <p:pic>
        <p:nvPicPr>
          <p:cNvPr id="10245" name="Picture 5" descr="C:\Documents and Settings\1\Рабочий стол\Даль\index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29124" y="785794"/>
            <a:ext cx="4357718" cy="582755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В.И.Даль умер </a:t>
            </a:r>
            <a:r>
              <a:rPr lang="ru-RU" sz="2800" dirty="0" smtClean="0"/>
              <a:t>4 октября в </a:t>
            </a:r>
            <a:r>
              <a:rPr lang="ru-RU" sz="2800" dirty="0" smtClean="0"/>
              <a:t>1872 году, похоронен на Ваганьковском кладбище г. Москвы</a:t>
            </a:r>
            <a:endParaRPr lang="ru-RU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85926"/>
            <a:ext cx="7177103" cy="478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43438" y="642918"/>
            <a:ext cx="4214842" cy="38576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Родился </a:t>
            </a:r>
            <a:br>
              <a:rPr lang="ru-RU" dirty="0" smtClean="0"/>
            </a:br>
            <a:r>
              <a:rPr lang="ru-RU" dirty="0" smtClean="0"/>
              <a:t>22 ноября 1801 года </a:t>
            </a:r>
            <a:br>
              <a:rPr lang="ru-RU" dirty="0" smtClean="0"/>
            </a:br>
            <a:r>
              <a:rPr lang="ru-RU" dirty="0" smtClean="0"/>
              <a:t>в городе Луганске, </a:t>
            </a:r>
            <a:br>
              <a:rPr lang="ru-RU" dirty="0" smtClean="0"/>
            </a:br>
            <a:r>
              <a:rPr lang="ru-RU" dirty="0" smtClean="0"/>
              <a:t>в семье врача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4271662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-857280"/>
            <a:ext cx="8229600" cy="1219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8577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Окончил: </a:t>
            </a:r>
          </a:p>
          <a:p>
            <a:pPr>
              <a:buNone/>
            </a:pPr>
            <a:r>
              <a:rPr lang="ru-RU" dirty="0" smtClean="0"/>
              <a:t>- морской кадетский корпус</a:t>
            </a:r>
          </a:p>
          <a:p>
            <a:pPr>
              <a:buNone/>
            </a:pPr>
            <a:r>
              <a:rPr lang="ru-RU" dirty="0" smtClean="0"/>
              <a:t>- медицинский факультет в университете в Тарту.</a:t>
            </a:r>
          </a:p>
          <a:p>
            <a:pPr>
              <a:buNone/>
            </a:pPr>
            <a:r>
              <a:rPr lang="ru-RU" dirty="0" smtClean="0"/>
              <a:t>Переменил много профессий: </a:t>
            </a:r>
          </a:p>
          <a:p>
            <a:pPr>
              <a:buNone/>
            </a:pPr>
            <a:r>
              <a:rPr lang="ru-RU" dirty="0" smtClean="0"/>
              <a:t>- был морским офицером;</a:t>
            </a:r>
          </a:p>
          <a:p>
            <a:pPr>
              <a:buNone/>
            </a:pPr>
            <a:r>
              <a:rPr lang="ru-RU" dirty="0" smtClean="0"/>
              <a:t>- армейским хирургом;</a:t>
            </a:r>
          </a:p>
          <a:p>
            <a:pPr>
              <a:buNone/>
            </a:pPr>
            <a:r>
              <a:rPr lang="ru-RU" dirty="0" smtClean="0"/>
              <a:t>- крупным чиновником.</a:t>
            </a:r>
          </a:p>
          <a:p>
            <a:pPr>
              <a:buNone/>
            </a:pPr>
            <a:r>
              <a:rPr lang="ru-RU" dirty="0" smtClean="0"/>
              <a:t>Всю жизнь посвятил изучению русского языка и литературному творчеству.</a:t>
            </a:r>
          </a:p>
          <a:p>
            <a:pPr>
              <a:buNone/>
            </a:pPr>
            <a:r>
              <a:rPr lang="ru-RU" dirty="0" smtClean="0"/>
              <a:t>Его псевдоним - Казак Луганский.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33526"/>
          </a:xfrm>
        </p:spPr>
        <p:txBody>
          <a:bodyPr>
            <a:normAutofit/>
          </a:bodyPr>
          <a:lstStyle/>
          <a:p>
            <a:pPr algn="ctr"/>
            <a:r>
              <a:rPr lang="ru-RU" sz="2600" dirty="0" smtClean="0"/>
              <a:t> </a:t>
            </a:r>
            <a:r>
              <a:rPr lang="ru-RU" sz="3100" dirty="0" smtClean="0"/>
              <a:t>В 1862  году </a:t>
            </a:r>
            <a:r>
              <a:rPr lang="ru-RU" sz="3100" dirty="0" smtClean="0"/>
              <a:t>издал </a:t>
            </a:r>
            <a:r>
              <a:rPr lang="ru-RU" sz="3100" dirty="0" smtClean="0"/>
              <a:t>сборник «Пословицы русского народа» в который вошло более 30000 пословиц, поговорок и прибауток.</a:t>
            </a:r>
            <a:endParaRPr lang="ru-RU" sz="3100" dirty="0"/>
          </a:p>
        </p:txBody>
      </p:sp>
      <p:pic>
        <p:nvPicPr>
          <p:cNvPr id="3074" name="Picture 2" descr="C:\Documents and Settings\1\Рабочий стол\Даль\b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478" y="1827389"/>
            <a:ext cx="3420580" cy="4530569"/>
          </a:xfrm>
          <a:prstGeom prst="rect">
            <a:avLst/>
          </a:prstGeom>
          <a:noFill/>
        </p:spPr>
      </p:pic>
      <p:pic>
        <p:nvPicPr>
          <p:cNvPr id="3075" name="Picture 3" descr="C:\Documents and Settings\1\Рабочий стол\Даль\be;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62765" y="1870105"/>
            <a:ext cx="3466887" cy="441641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502445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Скучен день до вечера, коли делать нечего.</a:t>
            </a:r>
          </a:p>
          <a:p>
            <a:r>
              <a:rPr lang="ru-RU" sz="2800" dirty="0" smtClean="0"/>
              <a:t>Не учи безделью, а учи рукоделью.</a:t>
            </a:r>
          </a:p>
          <a:p>
            <a:r>
              <a:rPr lang="ru-RU" sz="2800" dirty="0" smtClean="0"/>
              <a:t>Под лежачий камень и вода не течёт.</a:t>
            </a:r>
          </a:p>
          <a:p>
            <a:r>
              <a:rPr lang="ru-RU" sz="2800" dirty="0" smtClean="0"/>
              <a:t>Дело мастера боится.</a:t>
            </a:r>
          </a:p>
          <a:p>
            <a:r>
              <a:rPr lang="ru-RU" sz="2800" dirty="0" smtClean="0"/>
              <a:t>Терпение и труд всё перетрут.</a:t>
            </a:r>
          </a:p>
          <a:p>
            <a:r>
              <a:rPr lang="ru-RU" sz="2800" dirty="0" smtClean="0"/>
              <a:t>Волка боятся – в лес не ходить.</a:t>
            </a:r>
          </a:p>
          <a:p>
            <a:r>
              <a:rPr lang="ru-RU" sz="2800" dirty="0" smtClean="0"/>
              <a:t>Кто хвалится, тот с горы свалится.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457200" y="106681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714356"/>
            <a:ext cx="4543428" cy="2205030"/>
          </a:xfrm>
        </p:spPr>
        <p:txBody>
          <a:bodyPr>
            <a:noAutofit/>
          </a:bodyPr>
          <a:lstStyle/>
          <a:p>
            <a:r>
              <a:rPr lang="ru-RU" sz="2800" dirty="0" smtClean="0"/>
              <a:t>В.И.Даль был знаком с Пушкиным. </a:t>
            </a:r>
            <a:r>
              <a:rPr lang="ru-RU" sz="2800" dirty="0" smtClean="0"/>
              <a:t>Присутствовал при  кончине поэта, от которого Даль получил его перстень-талисман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143248"/>
            <a:ext cx="44196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 descr="C:\Documents and Settings\1\Рабочий стол\Даль\bj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928670"/>
            <a:ext cx="3784563" cy="5619768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В.И.Даль – создатель «Толкового словаря живого великорусского языка»</a:t>
            </a:r>
            <a:endParaRPr lang="ru-RU" sz="2800" dirty="0"/>
          </a:p>
        </p:txBody>
      </p:sp>
      <p:pic>
        <p:nvPicPr>
          <p:cNvPr id="5122" name="Picture 2" descr="C:\Documents and Settings\1\Рабочий стол\Даль\9106080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-300000">
            <a:off x="891228" y="1983250"/>
            <a:ext cx="3071834" cy="4193054"/>
          </a:xfrm>
          <a:prstGeom prst="rect">
            <a:avLst/>
          </a:prstGeom>
          <a:noFill/>
        </p:spPr>
      </p:pic>
      <p:pic>
        <p:nvPicPr>
          <p:cNvPr id="5123" name="Picture 3" descr="C:\Documents and Settings\1\Рабочий стол\Даль\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00000">
            <a:off x="5485801" y="1951595"/>
            <a:ext cx="2737375" cy="4186573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 flipV="1">
            <a:off x="457200" y="6096000"/>
            <a:ext cx="8229600" cy="4764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1524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146" name="Picture 2" descr="C:\Documents and Settings\1\Рабочий стол\Даль\obl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14356"/>
            <a:ext cx="3857652" cy="5347240"/>
          </a:xfrm>
          <a:prstGeom prst="rect">
            <a:avLst/>
          </a:prstGeom>
          <a:noFill/>
        </p:spPr>
      </p:pic>
      <p:pic>
        <p:nvPicPr>
          <p:cNvPr id="6148" name="Picture 4" descr="C:\Documents and Settings\1\Рабочий стол\Даль\180px-Stranitsa_iz_slovarya_Vladimira_Dalya_1912_goda_izdaniy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714356"/>
            <a:ext cx="2670141" cy="542928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12" y="500042"/>
            <a:ext cx="2328850" cy="371477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«Толковый словарь» состоит из 4-х томов и содержит более 200000 русских слов</a:t>
            </a:r>
            <a:endParaRPr lang="ru-RU" sz="2800" dirty="0"/>
          </a:p>
        </p:txBody>
      </p:sp>
      <p:pic>
        <p:nvPicPr>
          <p:cNvPr id="7170" name="Picture 2" descr="C:\Documents and Settings\1\Рабочий стол\Даль\RR5110-0038R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5857916" cy="581249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157</TotalTime>
  <Words>195</Words>
  <PresentationFormat>Экран (4:3)</PresentationFormat>
  <Paragraphs>29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Василий Иванович Даль  Собиратель слов, пословиц, поговорок</vt:lpstr>
      <vt:lpstr>Родился  22 ноября 1801 года  в городе Луганске,  в семье врача</vt:lpstr>
      <vt:lpstr>Слайд 3</vt:lpstr>
      <vt:lpstr> В 1862  году издал сборник «Пословицы русского народа» в который вошло более 30000 пословиц, поговорок и прибауток.</vt:lpstr>
      <vt:lpstr>Слайд 5</vt:lpstr>
      <vt:lpstr>В.И.Даль был знаком с Пушкиным. Присутствовал при  кончине поэта, от которого Даль получил его перстень-талисман.</vt:lpstr>
      <vt:lpstr>В.И.Даль – создатель «Толкового словаря живого великорусского языка»</vt:lpstr>
      <vt:lpstr>Слайд 8</vt:lpstr>
      <vt:lpstr>«Толковый словарь» состоит из 4-х томов и содержит более 200000 русских слов</vt:lpstr>
      <vt:lpstr>В.И.Даль – создатель сказок</vt:lpstr>
      <vt:lpstr>Слайд 11</vt:lpstr>
      <vt:lpstr>Памятные места , связанные с именем В.И.Даля - Московский музей,  музей г.Луганска</vt:lpstr>
      <vt:lpstr>В.И.Даль умер 4 октября в 1872 году, похоронен на Ваганьковском кладбище г. Москвы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Василий Иванович Даль 1801-1872</dc:title>
  <cp:lastModifiedBy>1</cp:lastModifiedBy>
  <cp:revision>17</cp:revision>
  <dcterms:modified xsi:type="dcterms:W3CDTF">2009-10-20T16:18:34Z</dcterms:modified>
</cp:coreProperties>
</file>