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68" r:id="rId2"/>
    <p:sldId id="256" r:id="rId3"/>
    <p:sldId id="270" r:id="rId4"/>
    <p:sldId id="258" r:id="rId5"/>
    <p:sldId id="265" r:id="rId6"/>
    <p:sldId id="273" r:id="rId7"/>
    <p:sldId id="260" r:id="rId8"/>
    <p:sldId id="266" r:id="rId9"/>
    <p:sldId id="262" r:id="rId10"/>
    <p:sldId id="272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D321"/>
    <a:srgbClr val="C0C0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>
      <p:cViewPr varScale="1">
        <p:scale>
          <a:sx n="71" d="100"/>
          <a:sy n="71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CF11B-76A0-4723-A58B-9F74A56A20CC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B71473-2E03-4663-B8AD-09EB9EA9A4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269176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BD297-F43A-4949-A50F-6A827E25816D}" type="datetimeFigureOut">
              <a:rPr lang="ru-RU" smtClean="0"/>
              <a:t>09.12.2011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FC1A7-91CB-41F1-8274-FCD9A8EF79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83797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ru-RU" smtClean="0"/>
              <a:t>Мой университет - </a:t>
            </a:r>
            <a:r>
              <a:rPr lang="en-US" smtClean="0"/>
              <a:t>www.moi-mummi.ru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F5D7A5-B198-4784-9E6D-8079BF3EC36C}" type="datetime1">
              <a:rPr lang="ru-RU" smtClean="0"/>
              <a:t>09.12.2011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B1DCC4-5E7D-4055-916F-D6999689882E}" type="datetime1">
              <a:rPr lang="ru-RU" smtClean="0"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8314DF-8152-412E-ADE1-0CDB8E0D0DFC}" type="datetime1">
              <a:rPr lang="ru-RU" smtClean="0"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6060B5-9BFF-4470-8D9F-AFB961C423E3}" type="datetime1">
              <a:rPr lang="ru-RU" smtClean="0"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379E35-26AB-4A01-9253-3AC17A931FEB}" type="datetime1">
              <a:rPr lang="ru-RU" smtClean="0"/>
              <a:t>09.12.2011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47FF6B-4E74-49A4-8C42-8D9C804B5C01}" type="datetime1">
              <a:rPr lang="ru-RU" smtClean="0"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2D37BC-ED9A-4763-8D06-D909B94EDA71}" type="datetime1">
              <a:rPr lang="ru-RU" smtClean="0"/>
              <a:t>09.12.2011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C11439-4B2F-441F-8261-F0D8E8D11651}" type="datetime1">
              <a:rPr lang="ru-RU" smtClean="0"/>
              <a:t>09.12.2011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C4E2AAF-E120-4C96-BE48-972FBC98785E}" type="datetime1">
              <a:rPr lang="ru-RU" smtClean="0"/>
              <a:t>09.12.2011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8340EC-AC12-460F-B16B-6BB6539F1F77}" type="datetime1">
              <a:rPr lang="ru-RU" smtClean="0"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52E57-A705-4278-B7D4-A9103C3B4401}" type="datetime1">
              <a:rPr lang="ru-RU" smtClean="0"/>
              <a:t>09.12.2011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C2B742D-FB99-4C02-8E33-AE94BF5E6183}" type="datetime1">
              <a:rPr lang="ru-RU" smtClean="0"/>
              <a:t>09.12.2011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962168B-3128-43DD-A258-03AAF7389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o-ma.by/pics/items/lunt_XL_3.jp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best-image.ucoz.ru/_ph/29/2/835444981.gif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o-ma.by/pics/items/lunt_XL_3.jpg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o-ma.by/pics/items/lunt_XL_3.jp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o-ma.by/pics/items/lunt_XL_3.jpg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o-ma.by/pics/items/lunt_XL_3.jpg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do-ma.by/pics/items/lunt_XL_3.jpg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gif5gif.ucoz.ru/_ph/12/658722416.gif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000108"/>
            <a:ext cx="7406640" cy="4069234"/>
          </a:xfrm>
        </p:spPr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chemeClr val="accent5">
                    <a:lumMod val="50000"/>
                  </a:schemeClr>
                </a:solidFill>
              </a:rPr>
              <a:t>Перенос слов</a:t>
            </a:r>
            <a:r>
              <a:rPr lang="ru-RU" sz="60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 smtClean="0"/>
              <a:t/>
            </a:r>
            <a:br>
              <a:rPr lang="ru-RU" sz="6000" b="1" dirty="0" smtClean="0"/>
            </a:b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857760"/>
            <a:ext cx="7406640" cy="1752600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				</a:t>
            </a:r>
            <a:r>
              <a:rPr lang="ru-RU" sz="2000" dirty="0" err="1" smtClean="0"/>
              <a:t>Тютрюмова</a:t>
            </a:r>
            <a:r>
              <a:rPr lang="ru-RU" sz="2000" dirty="0" smtClean="0"/>
              <a:t> Е.В.</a:t>
            </a:r>
          </a:p>
          <a:p>
            <a:pPr algn="r"/>
            <a:r>
              <a:rPr lang="ru-RU" sz="2000" dirty="0" smtClean="0"/>
              <a:t>				г. Лодейное Поле</a:t>
            </a:r>
          </a:p>
          <a:p>
            <a:pPr algn="r"/>
            <a:r>
              <a:rPr lang="ru-RU" sz="2000" dirty="0" smtClean="0"/>
              <a:t>				Ленинградская область</a:t>
            </a:r>
          </a:p>
          <a:p>
            <a:pPr algn="r"/>
            <a:r>
              <a:rPr lang="ru-RU" sz="2000" dirty="0" smtClean="0"/>
              <a:t>				МКОУ «ЛНОШ»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29058" y="2786058"/>
            <a:ext cx="17817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класс</a:t>
            </a:r>
            <a:endParaRPr lang="ru-RU" sz="4000" b="1" cap="none" spc="0" dirty="0">
              <a:ln w="1905"/>
              <a:solidFill>
                <a:schemeClr val="accent5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5852" y="3357562"/>
            <a:ext cx="707236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«Начальная   школа  </a:t>
            </a:r>
            <a:r>
              <a:rPr lang="en-US" sz="36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XXI  </a:t>
            </a:r>
            <a:r>
              <a:rPr lang="ru-RU" sz="3600" b="1" cap="none" spc="0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века»</a:t>
            </a:r>
            <a:endParaRPr lang="ru-RU" sz="3600" b="1" cap="none" spc="0" dirty="0">
              <a:ln w="1905"/>
              <a:solidFill>
                <a:schemeClr val="accent5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786050" y="214290"/>
            <a:ext cx="3786214" cy="476250"/>
          </a:xfrm>
        </p:spPr>
        <p:txBody>
          <a:bodyPr/>
          <a:lstStyle/>
          <a:p>
            <a:endParaRPr lang="ru-RU" sz="14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Картинка 25 из 2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62008" r="6959" b="49732"/>
          <a:stretch>
            <a:fillRect/>
          </a:stretch>
        </p:blipFill>
        <p:spPr bwMode="auto">
          <a:xfrm>
            <a:off x="6786578" y="4286256"/>
            <a:ext cx="2000264" cy="226745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1904" y="1340768"/>
            <a:ext cx="760450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ru-RU" sz="54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54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у-рок,  </a:t>
            </a:r>
            <a:r>
              <a:rPr lang="ru-RU" sz="5400" b="1" cap="none" spc="0" dirty="0" err="1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</a:t>
            </a:r>
            <a:r>
              <a:rPr lang="ru-RU" sz="54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-ла, </a:t>
            </a:r>
          </a:p>
          <a:p>
            <a:r>
              <a:rPr lang="ru-RU" sz="5400" b="1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пар-та</a:t>
            </a:r>
            <a:r>
              <a:rPr lang="ru-RU" sz="5400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5400" b="1" dirty="0" err="1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знани</a:t>
            </a:r>
            <a:r>
              <a:rPr lang="ru-RU" sz="5400" b="1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-я,</a:t>
            </a:r>
          </a:p>
          <a:p>
            <a:r>
              <a:rPr lang="ru-RU" sz="5400" b="1" cap="none" spc="0" dirty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  <a:r>
              <a:rPr lang="ru-RU" sz="5400" b="1" cap="none" spc="0" dirty="0" err="1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уче</a:t>
            </a:r>
            <a:r>
              <a:rPr lang="ru-RU" sz="5400" b="1" cap="none" spc="0" dirty="0" smtClean="0">
                <a:ln w="1905"/>
                <a:solidFill>
                  <a:schemeClr val="accent6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-ник</a:t>
            </a:r>
            <a:endParaRPr lang="ru-RU" sz="6000" b="1" cap="none" spc="0" dirty="0">
              <a:ln w="1905"/>
              <a:solidFill>
                <a:schemeClr val="accent6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572000" y="2204864"/>
            <a:ext cx="221457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357422" y="2996952"/>
            <a:ext cx="221457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509822" y="3861048"/>
            <a:ext cx="221457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59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Picture 2" descr="Картинка 169 из 7654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0"/>
            <a:ext cx="8215338" cy="6858000"/>
          </a:xfrm>
          <a:prstGeom prst="rect">
            <a:avLst/>
          </a:prstGeom>
          <a:noFill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357554" y="428604"/>
            <a:ext cx="4000528" cy="476250"/>
          </a:xfrm>
        </p:spPr>
        <p:txBody>
          <a:bodyPr/>
          <a:lstStyle/>
          <a:p>
            <a:endParaRPr lang="ru-RU" sz="1400" u="sng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" name="Picture 1" descr="открытка-улыбка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8143900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643042" y="357166"/>
            <a:ext cx="6643734" cy="2000264"/>
          </a:xfrm>
          <a:prstGeom prst="rect">
            <a:avLst/>
          </a:prstGeom>
          <a:solidFill>
            <a:srgbClr val="EBD321"/>
          </a:solidFill>
          <a:ln>
            <a:solidFill>
              <a:srgbClr val="EBD3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85852" y="571480"/>
            <a:ext cx="74295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УЛЫБНИСЬ!</a:t>
            </a:r>
            <a:endParaRPr lang="ru-RU" sz="80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Куб 2"/>
          <p:cNvSpPr/>
          <p:nvPr/>
        </p:nvSpPr>
        <p:spPr>
          <a:xfrm>
            <a:off x="1142976" y="5143512"/>
            <a:ext cx="2214578" cy="1216152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Куб 3"/>
          <p:cNvSpPr/>
          <p:nvPr/>
        </p:nvSpPr>
        <p:spPr>
          <a:xfrm>
            <a:off x="3071802" y="3929066"/>
            <a:ext cx="2357454" cy="2430598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уб 4"/>
          <p:cNvSpPr/>
          <p:nvPr/>
        </p:nvSpPr>
        <p:spPr>
          <a:xfrm>
            <a:off x="4857752" y="2857496"/>
            <a:ext cx="2357454" cy="3502168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уб 5"/>
          <p:cNvSpPr/>
          <p:nvPr/>
        </p:nvSpPr>
        <p:spPr>
          <a:xfrm>
            <a:off x="6643702" y="1714488"/>
            <a:ext cx="2286016" cy="4645176"/>
          </a:xfrm>
          <a:prstGeom prst="cub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5786454"/>
            <a:ext cx="205094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наблюдаю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5286388"/>
            <a:ext cx="172515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замечаю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6314" y="4643446"/>
            <a:ext cx="1919115" cy="4924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размышляю</a:t>
            </a:r>
            <a:endParaRPr lang="ru-RU" sz="2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86578" y="3357562"/>
            <a:ext cx="1327608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елаю</a:t>
            </a:r>
          </a:p>
          <a:p>
            <a:pPr algn="ctr"/>
            <a:r>
              <a:rPr lang="ru-RU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вывод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6" descr="Картинка 25 из 2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62008" r="7035" b="49732"/>
          <a:stretch>
            <a:fillRect/>
          </a:stretch>
        </p:blipFill>
        <p:spPr bwMode="auto">
          <a:xfrm>
            <a:off x="7215206" y="0"/>
            <a:ext cx="1571636" cy="17859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  <p:pic>
        <p:nvPicPr>
          <p:cNvPr id="12" name="Picture 6" descr="Картинка 25 из 2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74391" t="52011"/>
          <a:stretch>
            <a:fillRect/>
          </a:stretch>
        </p:blipFill>
        <p:spPr bwMode="auto">
          <a:xfrm flipH="1">
            <a:off x="5214942" y="1214422"/>
            <a:ext cx="1343071" cy="1704961"/>
          </a:xfrm>
          <a:prstGeom prst="rect">
            <a:avLst/>
          </a:prstGeom>
          <a:noFill/>
        </p:spPr>
      </p:pic>
      <p:pic>
        <p:nvPicPr>
          <p:cNvPr id="13" name="Picture 6" descr="Картинка 25 из 2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74391" t="52011"/>
          <a:stretch>
            <a:fillRect/>
          </a:stretch>
        </p:blipFill>
        <p:spPr bwMode="auto">
          <a:xfrm flipH="1">
            <a:off x="3357554" y="2214554"/>
            <a:ext cx="1343071" cy="1704961"/>
          </a:xfrm>
          <a:prstGeom prst="rect">
            <a:avLst/>
          </a:prstGeom>
          <a:noFill/>
        </p:spPr>
      </p:pic>
      <p:pic>
        <p:nvPicPr>
          <p:cNvPr id="14" name="Picture 6" descr="Картинка 25 из 2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74391" t="52011"/>
          <a:stretch>
            <a:fillRect/>
          </a:stretch>
        </p:blipFill>
        <p:spPr bwMode="auto">
          <a:xfrm flipH="1">
            <a:off x="1357290" y="3429000"/>
            <a:ext cx="1343071" cy="1704961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500166" y="3214686"/>
            <a:ext cx="1428760" cy="1857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286116" y="2000240"/>
            <a:ext cx="1428760" cy="1857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143504" y="1000108"/>
            <a:ext cx="1428760" cy="1857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357290" y="785794"/>
            <a:ext cx="742955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а</a:t>
            </a:r>
            <a:r>
              <a:rPr lang="ru-RU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о  у  </a:t>
            </a:r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л</a:t>
            </a:r>
            <a:r>
              <a:rPr lang="ru-RU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и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6000760" y="2214554"/>
            <a:ext cx="857256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8" name="Picture 6" descr="Картинка 25 из 2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74391" t="52011"/>
          <a:stretch>
            <a:fillRect/>
          </a:stretch>
        </p:blipFill>
        <p:spPr bwMode="auto">
          <a:xfrm>
            <a:off x="6357950" y="3331901"/>
            <a:ext cx="2300267" cy="30165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428736"/>
            <a:ext cx="27860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Дети   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1802" y="571480"/>
            <a:ext cx="278608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любят   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29256" y="571480"/>
            <a:ext cx="292895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читать   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pic>
        <p:nvPicPr>
          <p:cNvPr id="7" name="Picture 6" descr="Картинка 25 из 2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74391" t="52011" r="2955"/>
          <a:stretch>
            <a:fillRect/>
          </a:stretch>
        </p:blipFill>
        <p:spPr bwMode="auto">
          <a:xfrm flipH="1">
            <a:off x="1142976" y="3357562"/>
            <a:ext cx="1924744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1428736"/>
            <a:ext cx="792961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Лунтик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поймал 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щу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-ку. Рыба плавала в 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та-зу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. У щуки острые 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зу-бы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.    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pic>
        <p:nvPicPr>
          <p:cNvPr id="7" name="Picture 6" descr="Картинка 25 из 2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74391" t="52011" r="2955"/>
          <a:stretch>
            <a:fillRect/>
          </a:stretch>
        </p:blipFill>
        <p:spPr bwMode="auto">
          <a:xfrm>
            <a:off x="6286512" y="4143380"/>
            <a:ext cx="1643074" cy="25650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285728"/>
            <a:ext cx="514353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</a:t>
            </a:r>
            <a:r>
              <a:rPr lang="ru-RU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перенос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1750199" y="678637"/>
            <a:ext cx="928694" cy="28575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643438" y="285728"/>
            <a:ext cx="414340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пе-ре-нос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357298"/>
            <a:ext cx="407193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</a:t>
            </a:r>
            <a:r>
              <a:rPr lang="ru-RU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буква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1928794" y="1785926"/>
            <a:ext cx="928694" cy="214314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4143372" y="1357298"/>
            <a:ext cx="392909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бук-ва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5720" y="2428868"/>
            <a:ext cx="407199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</a:t>
            </a:r>
            <a:r>
              <a:rPr lang="ru-RU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вопрос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2035951" y="2821777"/>
            <a:ext cx="1000132" cy="214314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4214810" y="2428868"/>
            <a:ext cx="435771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воп-рос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3429000"/>
            <a:ext cx="435771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</a:t>
            </a:r>
            <a:r>
              <a:rPr lang="ru-RU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конверт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2107389" y="3893347"/>
            <a:ext cx="857256" cy="214314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4286248" y="3429000"/>
            <a:ext cx="435771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кон-верт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2571736" y="714356"/>
            <a:ext cx="1000131" cy="28575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0" y="4429132"/>
            <a:ext cx="450056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</a:t>
            </a:r>
            <a:r>
              <a:rPr lang="ru-RU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думать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14282" y="5643578"/>
            <a:ext cx="450056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</a:t>
            </a:r>
            <a:r>
              <a:rPr lang="ru-RU" sz="6000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правило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1643042" y="4857760"/>
            <a:ext cx="928694" cy="214314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2107389" y="6036487"/>
            <a:ext cx="928694" cy="28575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2964645" y="6036487"/>
            <a:ext cx="928694" cy="28575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4071934" y="4429132"/>
            <a:ext cx="435771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ду-мать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357686" y="5643578"/>
            <a:ext cx="435771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пра-ви-ло</a:t>
            </a:r>
            <a:endParaRPr lang="ru-RU" sz="60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0" grpId="0"/>
      <p:bldP spid="25" grpId="0"/>
      <p:bldP spid="30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428736"/>
            <a:ext cx="27860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r>
              <a:rPr lang="ru-RU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Дети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488" y="571480"/>
            <a:ext cx="278608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r>
              <a:rPr lang="en-US" sz="5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r>
              <a:rPr lang="ru-RU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любят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571480"/>
            <a:ext cx="278608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r>
              <a:rPr lang="ru-RU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читать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43670" y="1357298"/>
            <a:ext cx="25003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r>
              <a:rPr lang="ru-RU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сти</a:t>
            </a:r>
            <a:r>
              <a:rPr lang="ru-RU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-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 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2428868"/>
            <a:ext cx="2786082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    </a:t>
            </a:r>
            <a:r>
              <a:rPr lang="ru-RU" sz="5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хи</a:t>
            </a:r>
            <a:r>
              <a:rPr lang="ru-RU" sz="5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_AvanteBs" pitchFamily="34" charset="-52"/>
              </a:rPr>
              <a:t>.    </a:t>
            </a:r>
            <a:endParaRPr lang="ru-RU" sz="5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_AvanteBs" pitchFamily="34" charset="-52"/>
            </a:endParaRPr>
          </a:p>
        </p:txBody>
      </p:sp>
      <p:pic>
        <p:nvPicPr>
          <p:cNvPr id="9" name="Picture 6" descr="Картинка 25 из 21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62008" b="49732"/>
          <a:stretch>
            <a:fillRect/>
          </a:stretch>
        </p:blipFill>
        <p:spPr bwMode="auto">
          <a:xfrm>
            <a:off x="4500562" y="2428868"/>
            <a:ext cx="4326244" cy="40058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Картинка 13 из 18894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071678"/>
            <a:ext cx="3556781" cy="285752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00166" y="1500174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60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6000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6000" dirty="0"/>
          </a:p>
        </p:txBody>
      </p:sp>
      <p:pic>
        <p:nvPicPr>
          <p:cNvPr id="6" name="Picture 4" descr="Картинка 13 из 18894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0"/>
            <a:ext cx="3556781" cy="285752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85852" y="285728"/>
            <a:ext cx="3643338" cy="1857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357290" y="1500174"/>
            <a:ext cx="100013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500430" y="1785926"/>
            <a:ext cx="70008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785794"/>
            <a:ext cx="614366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  <a:r>
              <a:rPr lang="ru-RU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</a:t>
            </a:r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</a:t>
            </a:r>
            <a:r>
              <a:rPr lang="ru-RU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ки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42976" y="928670"/>
            <a:ext cx="5643602" cy="203132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уро – </a:t>
            </a:r>
            <a:r>
              <a:rPr lang="ru-RU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ки</a:t>
            </a:r>
            <a:endParaRPr lang="ru-RU" sz="7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643306" y="2285992"/>
            <a:ext cx="3143272" cy="19288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509690" y="1652574"/>
            <a:ext cx="776294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715008" y="3857628"/>
            <a:ext cx="500066" cy="642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714744" y="3929066"/>
            <a:ext cx="785818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142976" y="3000372"/>
            <a:ext cx="442915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ли – ни - я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71538" y="2857496"/>
            <a:ext cx="5572164" cy="203132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ли – </a:t>
            </a:r>
            <a:r>
              <a:rPr lang="ru-RU" sz="7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</a:t>
            </a:r>
            <a:r>
              <a:rPr lang="ru-RU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ия</a:t>
            </a:r>
            <a:endParaRPr lang="ru-RU" sz="7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" name="Picture 4" descr="Картинка 13 из 18894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000480"/>
            <a:ext cx="3556781" cy="2857520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1357290" y="4429132"/>
            <a:ext cx="2928958" cy="17145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714480" y="5929330"/>
            <a:ext cx="714380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643306" y="5929330"/>
            <a:ext cx="714380" cy="500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142976" y="4929198"/>
            <a:ext cx="542928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 - </a:t>
            </a:r>
            <a:r>
              <a:rPr lang="ru-RU" sz="7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</a:t>
            </a:r>
            <a:endParaRPr lang="ru-RU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42976" y="4826675"/>
            <a:ext cx="5572164" cy="2031325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Ира</a:t>
            </a: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6" name="Picture 4" descr="Картинка 13 из 18894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57166"/>
            <a:ext cx="4300541" cy="43113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426</TotalTime>
  <Words>111</Words>
  <Application>Microsoft Office PowerPoint</Application>
  <PresentationFormat>Экран (4:3)</PresentationFormat>
  <Paragraphs>46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Перенос слов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ПЕРЕНОС СЛОВА</dc:title>
  <dc:creator>Admin</dc:creator>
  <cp:lastModifiedBy>Теща</cp:lastModifiedBy>
  <cp:revision>49</cp:revision>
  <dcterms:created xsi:type="dcterms:W3CDTF">2011-02-09T11:05:57Z</dcterms:created>
  <dcterms:modified xsi:type="dcterms:W3CDTF">2011-12-09T18:40:26Z</dcterms:modified>
</cp:coreProperties>
</file>