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70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28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A12FA-CD29-4E18-8BDC-50A26480E535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A9E8-8434-4B37-B218-B97CD53E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A9E8-8434-4B37-B218-B97CD53EA3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448271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Тема урока: </a:t>
            </a:r>
            <a:b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</a:br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«Координатная плоскость»</a:t>
            </a:r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568952" cy="45811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Математика 6 класс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Учитель МБОУ СОШ № 126 Кировского района городского округа город Уфа Республики Башкортостан</a:t>
            </a:r>
          </a:p>
          <a:p>
            <a:pPr>
              <a:lnSpc>
                <a:spcPct val="90000"/>
              </a:lnSpc>
            </a:pPr>
            <a:r>
              <a:rPr lang="ru-RU" b="1" dirty="0" err="1" smtClean="0">
                <a:solidFill>
                  <a:schemeClr val="hlink"/>
                </a:solidFill>
              </a:rPr>
              <a:t>Хабибулина</a:t>
            </a:r>
            <a:r>
              <a:rPr lang="ru-RU" b="1" dirty="0" smtClean="0">
                <a:solidFill>
                  <a:schemeClr val="hlink"/>
                </a:solidFill>
              </a:rPr>
              <a:t> </a:t>
            </a:r>
            <a:r>
              <a:rPr lang="ru-RU" b="1" dirty="0" err="1" smtClean="0">
                <a:solidFill>
                  <a:schemeClr val="hlink"/>
                </a:solidFill>
              </a:rPr>
              <a:t>Фируза</a:t>
            </a:r>
            <a:r>
              <a:rPr lang="ru-RU" b="1" dirty="0" smtClean="0">
                <a:solidFill>
                  <a:schemeClr val="hlink"/>
                </a:solidFill>
              </a:rPr>
              <a:t> </a:t>
            </a:r>
            <a:r>
              <a:rPr lang="ru-RU" b="1" dirty="0" err="1" smtClean="0">
                <a:solidFill>
                  <a:schemeClr val="hlink"/>
                </a:solidFill>
              </a:rPr>
              <a:t>Фагимовна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Красивые задания на координатной плоскости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Слоник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1)</a:t>
            </a:r>
            <a:r>
              <a:rPr lang="ru-RU" dirty="0" smtClean="0"/>
              <a:t> (2; - 3), (2; - 2), (4; - 2), (4; - 1), (3; 1), (2; 1), (1; 2), (0; 0), (- 3; 2), (- 4; 5), (0; 8),</a:t>
            </a:r>
            <a:br>
              <a:rPr lang="ru-RU" dirty="0" smtClean="0"/>
            </a:br>
            <a:r>
              <a:rPr lang="ru-RU" dirty="0" smtClean="0"/>
              <a:t>(2; 7), (6; 7), (8; 8), (10; 6), (10; 2), (7; 0), (6; 2), (6; - 2), (5; - 3), (2; - 3).</a:t>
            </a:r>
          </a:p>
          <a:p>
            <a:r>
              <a:rPr lang="ru-RU" b="1" dirty="0" smtClean="0"/>
              <a:t>2)</a:t>
            </a:r>
            <a:r>
              <a:rPr lang="ru-RU" dirty="0" smtClean="0"/>
              <a:t> (4; - 3), (4; - 5), (3; - 9), (0; - 8), (1; - 5), (1; - 4), (0; - 4), (0; - 9), (- 3; - 9), (- 3; - 3), (- 7; - 3), (- 7; - 7), (- 8; - 7), (- 8; - 8), (- 11; - 8), (- 10; - 4), (- 11; - 1), (- 14; - 3),</a:t>
            </a:r>
            <a:br>
              <a:rPr lang="ru-RU" dirty="0" smtClean="0"/>
            </a:br>
            <a:r>
              <a:rPr lang="ru-RU" dirty="0" smtClean="0"/>
              <a:t>(- 12; - 1), (- 11;2), (- 8;4), (- 4;5).</a:t>
            </a:r>
          </a:p>
          <a:p>
            <a:r>
              <a:rPr lang="ru-RU" b="1" dirty="0" smtClean="0"/>
              <a:t>3)</a:t>
            </a:r>
            <a:r>
              <a:rPr lang="ru-RU" dirty="0" smtClean="0"/>
              <a:t> Глаза: (2; 4), (6; 4).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Волк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1)</a:t>
            </a:r>
            <a:r>
              <a:rPr lang="ru-RU" dirty="0" smtClean="0"/>
              <a:t> (- 9; 5), (- 7; 5), (- 6; 6), (- 5; 6), (- 4; 7), (- 4; 6), (- 1; 3), (8; 3), (10; 1), (10; - 4),</a:t>
            </a:r>
            <a:br>
              <a:rPr lang="ru-RU" dirty="0" smtClean="0"/>
            </a:br>
            <a:r>
              <a:rPr lang="ru-RU" dirty="0" smtClean="0"/>
              <a:t>(9; - 5), (9; - 1), (7; - 7), (5; - 7), (6; - 6), (6; - 4), (5; - 2), (5; - 1), (3; - 2), (0; - 1),</a:t>
            </a:r>
            <a:br>
              <a:rPr lang="ru-RU" dirty="0" smtClean="0"/>
            </a:br>
            <a:r>
              <a:rPr lang="ru-RU" dirty="0" smtClean="0"/>
              <a:t>(- 3; - 2), (- 3; - 7), (- 5; - 7), (- 4; - 6), (- 4; - 1), (- 6; 3), (- 9; 4), (- 9; 5).</a:t>
            </a:r>
          </a:p>
          <a:p>
            <a:r>
              <a:rPr lang="ru-RU" b="1" dirty="0" smtClean="0"/>
              <a:t>2)</a:t>
            </a:r>
            <a:r>
              <a:rPr lang="ru-RU" dirty="0" smtClean="0"/>
              <a:t> Глаз: (- 6; 5)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Бегун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1)</a:t>
            </a:r>
            <a:r>
              <a:rPr lang="ru-RU" dirty="0" smtClean="0"/>
              <a:t> (- 8; 1), (- 6; 2), (- 2; 0), (1; 2), (5; 1), (7; - 4), (9; - 3).</a:t>
            </a:r>
          </a:p>
          <a:p>
            <a:r>
              <a:rPr lang="ru-RU" b="1" dirty="0" smtClean="0"/>
              <a:t>2)</a:t>
            </a:r>
            <a:r>
              <a:rPr lang="ru-RU" dirty="0" smtClean="0"/>
              <a:t> (- 2; 6), (0; 8), (3; 7), (5; 5), (7; 7).</a:t>
            </a:r>
          </a:p>
          <a:p>
            <a:r>
              <a:rPr lang="ru-RU" b="1" dirty="0" smtClean="0"/>
              <a:t>3)</a:t>
            </a:r>
            <a:r>
              <a:rPr lang="ru-RU" dirty="0" smtClean="0"/>
              <a:t> (1; 2), (3; 9), (3; 10), (4; 11), (5; 11), (6; 10), (6; 9), (5; 8), (4; 8), (3; 9).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smtClean="0"/>
              <a:t>Сорока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1)</a:t>
            </a:r>
            <a:r>
              <a:rPr lang="ru-RU" dirty="0" smtClean="0"/>
              <a:t> (- 1; 2), (5; 6), (7; 13), (10; 11), (7; 5), (1; - 4), (- 2; - 4), (- 5; 0), (- 3; 0), (- 1; 2),</a:t>
            </a:r>
            <a:br>
              <a:rPr lang="ru-RU" dirty="0" smtClean="0"/>
            </a:br>
            <a:r>
              <a:rPr lang="ru-RU" dirty="0" smtClean="0"/>
              <a:t>(- 2; 4), (- 5; 5), (- 7; 3), (- 11; 1), (- 6; 1), (- 7; 3), (- 5; 0), (- 6; 0), (- 10; - 1), (- 7; 1),</a:t>
            </a:r>
            <a:br>
              <a:rPr lang="ru-RU" dirty="0" smtClean="0"/>
            </a:br>
            <a:r>
              <a:rPr lang="ru-RU" dirty="0" smtClean="0"/>
              <a:t>(- 6; 0).</a:t>
            </a:r>
          </a:p>
          <a:p>
            <a:r>
              <a:rPr lang="ru-RU" b="1" dirty="0" smtClean="0"/>
              <a:t>2)</a:t>
            </a:r>
            <a:r>
              <a:rPr lang="ru-RU" dirty="0" smtClean="0"/>
              <a:t> Крыло: (0; 0), (7; 3), (6; 1), (1; - 3), (0; 0).</a:t>
            </a:r>
          </a:p>
          <a:p>
            <a:r>
              <a:rPr lang="ru-RU" b="1" dirty="0" smtClean="0"/>
              <a:t>3)</a:t>
            </a:r>
            <a:r>
              <a:rPr lang="ru-RU" dirty="0" smtClean="0"/>
              <a:t> (1; - 4), (1; - 7).</a:t>
            </a:r>
          </a:p>
          <a:p>
            <a:r>
              <a:rPr lang="ru-RU" b="1" dirty="0" smtClean="0"/>
              <a:t>4)</a:t>
            </a:r>
            <a:r>
              <a:rPr lang="ru-RU" dirty="0" smtClean="0"/>
              <a:t> (- 1; - 4), (- 1; - 7).</a:t>
            </a:r>
          </a:p>
          <a:p>
            <a:r>
              <a:rPr lang="ru-RU" b="1" dirty="0" smtClean="0"/>
              <a:t>5)</a:t>
            </a:r>
            <a:r>
              <a:rPr lang="ru-RU" dirty="0" smtClean="0"/>
              <a:t> Глаз: (- 5; 3).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400" dirty="0" smtClean="0"/>
              <a:t>Чтобы правильно занять свое место в кинотеатре, нужно знать две координаты – </a:t>
            </a:r>
            <a:r>
              <a:rPr lang="ru-RU" sz="4400" dirty="0" smtClean="0">
                <a:solidFill>
                  <a:schemeClr val="hlink"/>
                </a:solidFill>
              </a:rPr>
              <a:t>ряд</a:t>
            </a:r>
            <a:r>
              <a:rPr lang="ru-RU" sz="4400" dirty="0" smtClean="0"/>
              <a:t> и </a:t>
            </a:r>
            <a:r>
              <a:rPr lang="ru-RU" sz="4400" dirty="0" smtClean="0">
                <a:solidFill>
                  <a:schemeClr val="accent1"/>
                </a:solidFill>
              </a:rPr>
              <a:t>место</a:t>
            </a:r>
            <a:br>
              <a:rPr lang="ru-RU" sz="4400" dirty="0" smtClean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4" name="Rectangle 310"/>
          <p:cNvSpPr>
            <a:spLocks noGrp="1" noChangeArrowheads="1"/>
          </p:cNvSpPr>
          <p:nvPr>
            <p:ph idx="1"/>
          </p:nvPr>
        </p:nvSpPr>
        <p:spPr bwMode="auto">
          <a:xfrm>
            <a:off x="5111552" y="2636912"/>
            <a:ext cx="3708920" cy="43204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 fontScale="92500" lnSpcReduction="20000"/>
          </a:bodyPr>
          <a:lstStyle/>
          <a:p>
            <a:pPr algn="ctr"/>
            <a:r>
              <a:rPr lang="ru-RU">
                <a:latin typeface="Calibri" pitchFamily="34" charset="0"/>
              </a:rPr>
              <a:t>ЭКРАН</a:t>
            </a:r>
          </a:p>
        </p:txBody>
      </p:sp>
      <p:grpSp>
        <p:nvGrpSpPr>
          <p:cNvPr id="5" name="Group 141"/>
          <p:cNvGrpSpPr>
            <a:grpSpLocks/>
          </p:cNvGrpSpPr>
          <p:nvPr/>
        </p:nvGrpSpPr>
        <p:grpSpPr bwMode="auto">
          <a:xfrm>
            <a:off x="4800600" y="3501008"/>
            <a:ext cx="3784600" cy="504056"/>
            <a:chOff x="3024" y="1296"/>
            <a:chExt cx="2384" cy="288"/>
          </a:xfrm>
        </p:grpSpPr>
        <p:grpSp>
          <p:nvGrpSpPr>
            <p:cNvPr id="6" name="Group 142"/>
            <p:cNvGrpSpPr>
              <a:grpSpLocks/>
            </p:cNvGrpSpPr>
            <p:nvPr/>
          </p:nvGrpSpPr>
          <p:grpSpPr bwMode="auto">
            <a:xfrm rot="10800000">
              <a:off x="3072" y="1296"/>
              <a:ext cx="2256" cy="288"/>
              <a:chOff x="768" y="480"/>
              <a:chExt cx="4032" cy="288"/>
            </a:xfrm>
          </p:grpSpPr>
          <p:sp>
            <p:nvSpPr>
              <p:cNvPr id="19" name="chair3"/>
              <p:cNvSpPr>
                <a:spLocks noEditPoints="1" noChangeArrowheads="1"/>
              </p:cNvSpPr>
              <p:nvPr/>
            </p:nvSpPr>
            <p:spPr bwMode="auto">
              <a:xfrm>
                <a:off x="76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chair3"/>
              <p:cNvSpPr>
                <a:spLocks noEditPoints="1" noChangeArrowheads="1"/>
              </p:cNvSpPr>
              <p:nvPr/>
            </p:nvSpPr>
            <p:spPr bwMode="auto">
              <a:xfrm>
                <a:off x="1104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chair3"/>
              <p:cNvSpPr>
                <a:spLocks noEditPoints="1" noChangeArrowheads="1"/>
              </p:cNvSpPr>
              <p:nvPr/>
            </p:nvSpPr>
            <p:spPr bwMode="auto">
              <a:xfrm>
                <a:off x="144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chair3"/>
              <p:cNvSpPr>
                <a:spLocks noEditPoints="1" noChangeArrowheads="1"/>
              </p:cNvSpPr>
              <p:nvPr/>
            </p:nvSpPr>
            <p:spPr bwMode="auto">
              <a:xfrm>
                <a:off x="1776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chair3"/>
              <p:cNvSpPr>
                <a:spLocks noEditPoints="1" noChangeArrowheads="1"/>
              </p:cNvSpPr>
              <p:nvPr/>
            </p:nvSpPr>
            <p:spPr bwMode="auto">
              <a:xfrm>
                <a:off x="211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chair3"/>
              <p:cNvSpPr>
                <a:spLocks noEditPoints="1" noChangeArrowheads="1"/>
              </p:cNvSpPr>
              <p:nvPr/>
            </p:nvSpPr>
            <p:spPr bwMode="auto">
              <a:xfrm>
                <a:off x="244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chair3"/>
              <p:cNvSpPr>
                <a:spLocks noEditPoints="1" noChangeArrowheads="1"/>
              </p:cNvSpPr>
              <p:nvPr/>
            </p:nvSpPr>
            <p:spPr bwMode="auto">
              <a:xfrm>
                <a:off x="2784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chair3"/>
              <p:cNvSpPr>
                <a:spLocks noEditPoints="1" noChangeArrowheads="1"/>
              </p:cNvSpPr>
              <p:nvPr/>
            </p:nvSpPr>
            <p:spPr bwMode="auto">
              <a:xfrm>
                <a:off x="312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chair3"/>
              <p:cNvSpPr>
                <a:spLocks noEditPoints="1" noChangeArrowheads="1"/>
              </p:cNvSpPr>
              <p:nvPr/>
            </p:nvSpPr>
            <p:spPr bwMode="auto">
              <a:xfrm>
                <a:off x="3456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chair3"/>
              <p:cNvSpPr>
                <a:spLocks noEditPoints="1" noChangeArrowheads="1"/>
              </p:cNvSpPr>
              <p:nvPr/>
            </p:nvSpPr>
            <p:spPr bwMode="auto">
              <a:xfrm>
                <a:off x="379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chair3"/>
              <p:cNvSpPr>
                <a:spLocks noEditPoints="1" noChangeArrowheads="1"/>
              </p:cNvSpPr>
              <p:nvPr/>
            </p:nvSpPr>
            <p:spPr bwMode="auto">
              <a:xfrm>
                <a:off x="4128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chair3"/>
              <p:cNvSpPr>
                <a:spLocks noEditPoints="1" noChangeArrowheads="1"/>
              </p:cNvSpPr>
              <p:nvPr/>
            </p:nvSpPr>
            <p:spPr bwMode="auto">
              <a:xfrm>
                <a:off x="4464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rgbClr val="000099"/>
                  </a:solidFill>
                  <a:latin typeface="+mn-lt"/>
                </a:endParaRPr>
              </a:p>
            </p:txBody>
          </p:sp>
        </p:grpSp>
        <p:sp>
          <p:nvSpPr>
            <p:cNvPr id="7" name="Text Box 155"/>
            <p:cNvSpPr txBox="1">
              <a:spLocks noChangeArrowheads="1"/>
            </p:cNvSpPr>
            <p:nvPr/>
          </p:nvSpPr>
          <p:spPr bwMode="auto">
            <a:xfrm>
              <a:off x="4032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8" name="Text Box 156"/>
            <p:cNvSpPr txBox="1">
              <a:spLocks noChangeArrowheads="1"/>
            </p:cNvSpPr>
            <p:nvPr/>
          </p:nvSpPr>
          <p:spPr bwMode="auto">
            <a:xfrm>
              <a:off x="384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9" name="Text Box 157"/>
            <p:cNvSpPr txBox="1">
              <a:spLocks noChangeArrowheads="1"/>
            </p:cNvSpPr>
            <p:nvPr/>
          </p:nvSpPr>
          <p:spPr bwMode="auto">
            <a:xfrm>
              <a:off x="364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456" y="129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1" name="Text Box 159"/>
            <p:cNvSpPr txBox="1">
              <a:spLocks noChangeArrowheads="1"/>
            </p:cNvSpPr>
            <p:nvPr/>
          </p:nvSpPr>
          <p:spPr bwMode="auto">
            <a:xfrm>
              <a:off x="326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2" name="Text Box 160"/>
            <p:cNvSpPr txBox="1">
              <a:spLocks noChangeArrowheads="1"/>
            </p:cNvSpPr>
            <p:nvPr/>
          </p:nvSpPr>
          <p:spPr bwMode="auto">
            <a:xfrm>
              <a:off x="302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accent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3" name="Text Box 161"/>
            <p:cNvSpPr txBox="1">
              <a:spLocks noChangeArrowheads="1"/>
            </p:cNvSpPr>
            <p:nvPr/>
          </p:nvSpPr>
          <p:spPr bwMode="auto">
            <a:xfrm>
              <a:off x="4176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14" name="Text Box 162"/>
            <p:cNvSpPr txBox="1">
              <a:spLocks noChangeArrowheads="1"/>
            </p:cNvSpPr>
            <p:nvPr/>
          </p:nvSpPr>
          <p:spPr bwMode="auto">
            <a:xfrm>
              <a:off x="436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15" name="Text Box 163"/>
            <p:cNvSpPr txBox="1">
              <a:spLocks noChangeArrowheads="1"/>
            </p:cNvSpPr>
            <p:nvPr/>
          </p:nvSpPr>
          <p:spPr bwMode="auto">
            <a:xfrm>
              <a:off x="456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16" name="Text Box 164"/>
            <p:cNvSpPr txBox="1">
              <a:spLocks noChangeArrowheads="1"/>
            </p:cNvSpPr>
            <p:nvPr/>
          </p:nvSpPr>
          <p:spPr bwMode="auto">
            <a:xfrm>
              <a:off x="4704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17" name="Text Box 165"/>
            <p:cNvSpPr txBox="1">
              <a:spLocks noChangeArrowheads="1"/>
            </p:cNvSpPr>
            <p:nvPr/>
          </p:nvSpPr>
          <p:spPr bwMode="auto">
            <a:xfrm>
              <a:off x="4896" y="1344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18" name="Text Box 166"/>
            <p:cNvSpPr txBox="1">
              <a:spLocks noChangeArrowheads="1"/>
            </p:cNvSpPr>
            <p:nvPr/>
          </p:nvSpPr>
          <p:spPr bwMode="auto">
            <a:xfrm>
              <a:off x="5088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12</a:t>
              </a:r>
            </a:p>
          </p:txBody>
        </p:sp>
      </p:grpSp>
      <p:grpSp>
        <p:nvGrpSpPr>
          <p:cNvPr id="31" name="Group 140"/>
          <p:cNvGrpSpPr>
            <a:grpSpLocks/>
          </p:cNvGrpSpPr>
          <p:nvPr/>
        </p:nvGrpSpPr>
        <p:grpSpPr bwMode="auto">
          <a:xfrm>
            <a:off x="4860032" y="4509120"/>
            <a:ext cx="3784600" cy="457200"/>
            <a:chOff x="3024" y="1296"/>
            <a:chExt cx="2384" cy="288"/>
          </a:xfrm>
        </p:grpSpPr>
        <p:grpSp>
          <p:nvGrpSpPr>
            <p:cNvPr id="32" name="Group 9"/>
            <p:cNvGrpSpPr>
              <a:grpSpLocks/>
            </p:cNvGrpSpPr>
            <p:nvPr/>
          </p:nvGrpSpPr>
          <p:grpSpPr bwMode="auto">
            <a:xfrm rot="10800000">
              <a:off x="3072" y="1296"/>
              <a:ext cx="2256" cy="288"/>
              <a:chOff x="768" y="480"/>
              <a:chExt cx="4032" cy="288"/>
            </a:xfrm>
          </p:grpSpPr>
          <p:sp>
            <p:nvSpPr>
              <p:cNvPr id="45" name="chair3"/>
              <p:cNvSpPr>
                <a:spLocks noEditPoints="1" noChangeArrowheads="1"/>
              </p:cNvSpPr>
              <p:nvPr/>
            </p:nvSpPr>
            <p:spPr bwMode="auto">
              <a:xfrm>
                <a:off x="76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chair3"/>
              <p:cNvSpPr>
                <a:spLocks noEditPoints="1" noChangeArrowheads="1"/>
              </p:cNvSpPr>
              <p:nvPr/>
            </p:nvSpPr>
            <p:spPr bwMode="auto">
              <a:xfrm>
                <a:off x="1104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chair3"/>
              <p:cNvSpPr>
                <a:spLocks noEditPoints="1" noChangeArrowheads="1"/>
              </p:cNvSpPr>
              <p:nvPr/>
            </p:nvSpPr>
            <p:spPr bwMode="auto">
              <a:xfrm>
                <a:off x="144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8" name="chair3"/>
              <p:cNvSpPr>
                <a:spLocks noEditPoints="1" noChangeArrowheads="1"/>
              </p:cNvSpPr>
              <p:nvPr/>
            </p:nvSpPr>
            <p:spPr bwMode="auto">
              <a:xfrm>
                <a:off x="1776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9" name="chair3"/>
              <p:cNvSpPr>
                <a:spLocks noEditPoints="1" noChangeArrowheads="1"/>
              </p:cNvSpPr>
              <p:nvPr/>
            </p:nvSpPr>
            <p:spPr bwMode="auto">
              <a:xfrm>
                <a:off x="211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0" name="chair3"/>
              <p:cNvSpPr>
                <a:spLocks noEditPoints="1" noChangeArrowheads="1"/>
              </p:cNvSpPr>
              <p:nvPr/>
            </p:nvSpPr>
            <p:spPr bwMode="auto">
              <a:xfrm>
                <a:off x="244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" name="chair3"/>
              <p:cNvSpPr>
                <a:spLocks noEditPoints="1" noChangeArrowheads="1"/>
              </p:cNvSpPr>
              <p:nvPr/>
            </p:nvSpPr>
            <p:spPr bwMode="auto">
              <a:xfrm>
                <a:off x="2784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2" name="chair3"/>
              <p:cNvSpPr>
                <a:spLocks noEditPoints="1" noChangeArrowheads="1"/>
              </p:cNvSpPr>
              <p:nvPr/>
            </p:nvSpPr>
            <p:spPr bwMode="auto">
              <a:xfrm>
                <a:off x="312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3" name="chair3"/>
              <p:cNvSpPr>
                <a:spLocks noEditPoints="1" noChangeArrowheads="1"/>
              </p:cNvSpPr>
              <p:nvPr/>
            </p:nvSpPr>
            <p:spPr bwMode="auto">
              <a:xfrm>
                <a:off x="3456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chair3"/>
              <p:cNvSpPr>
                <a:spLocks noEditPoints="1" noChangeArrowheads="1"/>
              </p:cNvSpPr>
              <p:nvPr/>
            </p:nvSpPr>
            <p:spPr bwMode="auto">
              <a:xfrm>
                <a:off x="379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chair3"/>
              <p:cNvSpPr>
                <a:spLocks noEditPoints="1" noChangeArrowheads="1"/>
              </p:cNvSpPr>
              <p:nvPr/>
            </p:nvSpPr>
            <p:spPr bwMode="auto">
              <a:xfrm>
                <a:off x="4128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chair3"/>
              <p:cNvSpPr>
                <a:spLocks noEditPoints="1" noChangeArrowheads="1"/>
              </p:cNvSpPr>
              <p:nvPr/>
            </p:nvSpPr>
            <p:spPr bwMode="auto">
              <a:xfrm>
                <a:off x="4464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rgbClr val="000099"/>
                  </a:solidFill>
                  <a:latin typeface="+mn-lt"/>
                </a:endParaRPr>
              </a:p>
            </p:txBody>
          </p:sp>
        </p:grpSp>
        <p:sp>
          <p:nvSpPr>
            <p:cNvPr id="33" name="Text Box 102"/>
            <p:cNvSpPr txBox="1">
              <a:spLocks noChangeArrowheads="1"/>
            </p:cNvSpPr>
            <p:nvPr/>
          </p:nvSpPr>
          <p:spPr bwMode="auto">
            <a:xfrm>
              <a:off x="4032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4" name="Text Box 129"/>
            <p:cNvSpPr txBox="1">
              <a:spLocks noChangeArrowheads="1"/>
            </p:cNvSpPr>
            <p:nvPr/>
          </p:nvSpPr>
          <p:spPr bwMode="auto">
            <a:xfrm>
              <a:off x="384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5" name="Text Box 130"/>
            <p:cNvSpPr txBox="1">
              <a:spLocks noChangeArrowheads="1"/>
            </p:cNvSpPr>
            <p:nvPr/>
          </p:nvSpPr>
          <p:spPr bwMode="auto">
            <a:xfrm>
              <a:off x="364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36" name="Text Box 131"/>
            <p:cNvSpPr txBox="1">
              <a:spLocks noChangeArrowheads="1"/>
            </p:cNvSpPr>
            <p:nvPr/>
          </p:nvSpPr>
          <p:spPr bwMode="auto">
            <a:xfrm>
              <a:off x="3456" y="129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7" name="Text Box 132"/>
            <p:cNvSpPr txBox="1">
              <a:spLocks noChangeArrowheads="1"/>
            </p:cNvSpPr>
            <p:nvPr/>
          </p:nvSpPr>
          <p:spPr bwMode="auto">
            <a:xfrm>
              <a:off x="326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8" name="Text Box 133"/>
            <p:cNvSpPr txBox="1">
              <a:spLocks noChangeArrowheads="1"/>
            </p:cNvSpPr>
            <p:nvPr/>
          </p:nvSpPr>
          <p:spPr bwMode="auto">
            <a:xfrm>
              <a:off x="302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9" name="Text Box 134"/>
            <p:cNvSpPr txBox="1">
              <a:spLocks noChangeArrowheads="1"/>
            </p:cNvSpPr>
            <p:nvPr/>
          </p:nvSpPr>
          <p:spPr bwMode="auto">
            <a:xfrm>
              <a:off x="4176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0" name="Text Box 135"/>
            <p:cNvSpPr txBox="1">
              <a:spLocks noChangeArrowheads="1"/>
            </p:cNvSpPr>
            <p:nvPr/>
          </p:nvSpPr>
          <p:spPr bwMode="auto">
            <a:xfrm>
              <a:off x="436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accent1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1" name="Text Box 136"/>
            <p:cNvSpPr txBox="1">
              <a:spLocks noChangeArrowheads="1"/>
            </p:cNvSpPr>
            <p:nvPr/>
          </p:nvSpPr>
          <p:spPr bwMode="auto">
            <a:xfrm>
              <a:off x="456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2" name="Text Box 137"/>
            <p:cNvSpPr txBox="1">
              <a:spLocks noChangeArrowheads="1"/>
            </p:cNvSpPr>
            <p:nvPr/>
          </p:nvSpPr>
          <p:spPr bwMode="auto">
            <a:xfrm>
              <a:off x="4704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43" name="Text Box 138"/>
            <p:cNvSpPr txBox="1">
              <a:spLocks noChangeArrowheads="1"/>
            </p:cNvSpPr>
            <p:nvPr/>
          </p:nvSpPr>
          <p:spPr bwMode="auto">
            <a:xfrm>
              <a:off x="4896" y="1344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44" name="Text Box 139"/>
            <p:cNvSpPr txBox="1">
              <a:spLocks noChangeArrowheads="1"/>
            </p:cNvSpPr>
            <p:nvPr/>
          </p:nvSpPr>
          <p:spPr bwMode="auto">
            <a:xfrm>
              <a:off x="5088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12</a:t>
              </a:r>
            </a:p>
          </p:txBody>
        </p:sp>
      </p:grpSp>
      <p:grpSp>
        <p:nvGrpSpPr>
          <p:cNvPr id="57" name="Group 206"/>
          <p:cNvGrpSpPr>
            <a:grpSpLocks/>
          </p:cNvGrpSpPr>
          <p:nvPr/>
        </p:nvGrpSpPr>
        <p:grpSpPr bwMode="auto">
          <a:xfrm>
            <a:off x="4932040" y="5445224"/>
            <a:ext cx="3816424" cy="432048"/>
            <a:chOff x="3024" y="1296"/>
            <a:chExt cx="2384" cy="288"/>
          </a:xfrm>
        </p:grpSpPr>
        <p:grpSp>
          <p:nvGrpSpPr>
            <p:cNvPr id="58" name="Group 207"/>
            <p:cNvGrpSpPr>
              <a:grpSpLocks/>
            </p:cNvGrpSpPr>
            <p:nvPr/>
          </p:nvGrpSpPr>
          <p:grpSpPr bwMode="auto">
            <a:xfrm rot="10800000">
              <a:off x="3071" y="1296"/>
              <a:ext cx="2257" cy="288"/>
              <a:chOff x="768" y="480"/>
              <a:chExt cx="4034" cy="288"/>
            </a:xfrm>
          </p:grpSpPr>
          <p:sp>
            <p:nvSpPr>
              <p:cNvPr id="71" name="chair3"/>
              <p:cNvSpPr>
                <a:spLocks noEditPoints="1" noChangeArrowheads="1"/>
              </p:cNvSpPr>
              <p:nvPr/>
            </p:nvSpPr>
            <p:spPr bwMode="auto">
              <a:xfrm>
                <a:off x="76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2" name="chair3"/>
              <p:cNvSpPr>
                <a:spLocks noEditPoints="1" noChangeArrowheads="1"/>
              </p:cNvSpPr>
              <p:nvPr/>
            </p:nvSpPr>
            <p:spPr bwMode="auto">
              <a:xfrm>
                <a:off x="1104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chair3"/>
              <p:cNvSpPr>
                <a:spLocks noEditPoints="1" noChangeArrowheads="1"/>
              </p:cNvSpPr>
              <p:nvPr/>
            </p:nvSpPr>
            <p:spPr bwMode="auto">
              <a:xfrm>
                <a:off x="144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chair3"/>
              <p:cNvSpPr>
                <a:spLocks noEditPoints="1" noChangeArrowheads="1"/>
              </p:cNvSpPr>
              <p:nvPr/>
            </p:nvSpPr>
            <p:spPr bwMode="auto">
              <a:xfrm>
                <a:off x="1776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chair3"/>
              <p:cNvSpPr>
                <a:spLocks noEditPoints="1" noChangeArrowheads="1"/>
              </p:cNvSpPr>
              <p:nvPr/>
            </p:nvSpPr>
            <p:spPr bwMode="auto">
              <a:xfrm>
                <a:off x="211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chair3"/>
              <p:cNvSpPr>
                <a:spLocks noEditPoints="1" noChangeArrowheads="1"/>
              </p:cNvSpPr>
              <p:nvPr/>
            </p:nvSpPr>
            <p:spPr bwMode="auto">
              <a:xfrm>
                <a:off x="2448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chair3"/>
              <p:cNvSpPr>
                <a:spLocks noEditPoints="1" noChangeArrowheads="1"/>
              </p:cNvSpPr>
              <p:nvPr/>
            </p:nvSpPr>
            <p:spPr bwMode="auto">
              <a:xfrm>
                <a:off x="2784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chair3"/>
              <p:cNvSpPr>
                <a:spLocks noEditPoints="1" noChangeArrowheads="1"/>
              </p:cNvSpPr>
              <p:nvPr/>
            </p:nvSpPr>
            <p:spPr bwMode="auto">
              <a:xfrm>
                <a:off x="3122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chair3"/>
              <p:cNvSpPr>
                <a:spLocks noEditPoints="1" noChangeArrowheads="1"/>
              </p:cNvSpPr>
              <p:nvPr/>
            </p:nvSpPr>
            <p:spPr bwMode="auto">
              <a:xfrm>
                <a:off x="3458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chair3"/>
              <p:cNvSpPr>
                <a:spLocks noEditPoints="1" noChangeArrowheads="1"/>
              </p:cNvSpPr>
              <p:nvPr/>
            </p:nvSpPr>
            <p:spPr bwMode="auto">
              <a:xfrm>
                <a:off x="3794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chair3"/>
              <p:cNvSpPr>
                <a:spLocks noEditPoints="1" noChangeArrowheads="1"/>
              </p:cNvSpPr>
              <p:nvPr/>
            </p:nvSpPr>
            <p:spPr bwMode="auto">
              <a:xfrm>
                <a:off x="4130" y="486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chair3"/>
              <p:cNvSpPr>
                <a:spLocks noEditPoints="1" noChangeArrowheads="1"/>
              </p:cNvSpPr>
              <p:nvPr/>
            </p:nvSpPr>
            <p:spPr bwMode="auto">
              <a:xfrm>
                <a:off x="4466" y="480"/>
                <a:ext cx="336" cy="282"/>
              </a:xfrm>
              <a:custGeom>
                <a:avLst/>
                <a:gdLst>
                  <a:gd name="T0" fmla="*/ 10800 w 21600"/>
                  <a:gd name="T1" fmla="*/ 0 h 21600"/>
                  <a:gd name="T2" fmla="*/ 20275 w 21600"/>
                  <a:gd name="T3" fmla="*/ 10800 h 21600"/>
                  <a:gd name="T4" fmla="*/ 10800 w 21600"/>
                  <a:gd name="T5" fmla="*/ 21600 h 21600"/>
                  <a:gd name="T6" fmla="*/ 1303 w 21600"/>
                  <a:gd name="T7" fmla="*/ 10800 h 21600"/>
                  <a:gd name="T8" fmla="*/ 4828 w 21600"/>
                  <a:gd name="T9" fmla="*/ 6639 h 21600"/>
                  <a:gd name="T10" fmla="*/ 16846 w 21600"/>
                  <a:gd name="T11" fmla="*/ 1964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rgbClr val="000099"/>
                  </a:solidFill>
                  <a:latin typeface="+mn-lt"/>
                </a:endParaRPr>
              </a:p>
            </p:txBody>
          </p:sp>
        </p:grpSp>
        <p:sp>
          <p:nvSpPr>
            <p:cNvPr id="59" name="Text Box 220"/>
            <p:cNvSpPr txBox="1">
              <a:spLocks noChangeArrowheads="1"/>
            </p:cNvSpPr>
            <p:nvPr/>
          </p:nvSpPr>
          <p:spPr bwMode="auto">
            <a:xfrm>
              <a:off x="4032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60" name="Text Box 221"/>
            <p:cNvSpPr txBox="1">
              <a:spLocks noChangeArrowheads="1"/>
            </p:cNvSpPr>
            <p:nvPr/>
          </p:nvSpPr>
          <p:spPr bwMode="auto">
            <a:xfrm>
              <a:off x="384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61" name="Text Box 222"/>
            <p:cNvSpPr txBox="1">
              <a:spLocks noChangeArrowheads="1"/>
            </p:cNvSpPr>
            <p:nvPr/>
          </p:nvSpPr>
          <p:spPr bwMode="auto">
            <a:xfrm>
              <a:off x="364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62" name="Text Box 223"/>
            <p:cNvSpPr txBox="1">
              <a:spLocks noChangeArrowheads="1"/>
            </p:cNvSpPr>
            <p:nvPr/>
          </p:nvSpPr>
          <p:spPr bwMode="auto">
            <a:xfrm>
              <a:off x="3456" y="129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63" name="Text Box 224"/>
            <p:cNvSpPr txBox="1">
              <a:spLocks noChangeArrowheads="1"/>
            </p:cNvSpPr>
            <p:nvPr/>
          </p:nvSpPr>
          <p:spPr bwMode="auto">
            <a:xfrm>
              <a:off x="326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64" name="Text Box 225"/>
            <p:cNvSpPr txBox="1">
              <a:spLocks noChangeArrowheads="1"/>
            </p:cNvSpPr>
            <p:nvPr/>
          </p:nvSpPr>
          <p:spPr bwMode="auto">
            <a:xfrm>
              <a:off x="3024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5" name="Text Box 226"/>
            <p:cNvSpPr txBox="1">
              <a:spLocks noChangeArrowheads="1"/>
            </p:cNvSpPr>
            <p:nvPr/>
          </p:nvSpPr>
          <p:spPr bwMode="auto">
            <a:xfrm>
              <a:off x="4176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66" name="Text Box 227"/>
            <p:cNvSpPr txBox="1">
              <a:spLocks noChangeArrowheads="1"/>
            </p:cNvSpPr>
            <p:nvPr/>
          </p:nvSpPr>
          <p:spPr bwMode="auto">
            <a:xfrm>
              <a:off x="4368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67" name="Text Box 228"/>
            <p:cNvSpPr txBox="1">
              <a:spLocks noChangeArrowheads="1"/>
            </p:cNvSpPr>
            <p:nvPr/>
          </p:nvSpPr>
          <p:spPr bwMode="auto">
            <a:xfrm>
              <a:off x="4560" y="129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68" name="Text Box 229"/>
            <p:cNvSpPr txBox="1">
              <a:spLocks noChangeArrowheads="1"/>
            </p:cNvSpPr>
            <p:nvPr/>
          </p:nvSpPr>
          <p:spPr bwMode="auto">
            <a:xfrm>
              <a:off x="4704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69" name="Text Box 230"/>
            <p:cNvSpPr txBox="1">
              <a:spLocks noChangeArrowheads="1"/>
            </p:cNvSpPr>
            <p:nvPr/>
          </p:nvSpPr>
          <p:spPr bwMode="auto">
            <a:xfrm>
              <a:off x="4896" y="1344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70" name="Text Box 231"/>
            <p:cNvSpPr txBox="1">
              <a:spLocks noChangeArrowheads="1"/>
            </p:cNvSpPr>
            <p:nvPr/>
          </p:nvSpPr>
          <p:spPr bwMode="auto">
            <a:xfrm>
              <a:off x="5088" y="1296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chemeClr val="accent1"/>
                  </a:solidFill>
                  <a:latin typeface="Calibri" pitchFamily="34" charset="0"/>
                </a:rPr>
                <a:t>12</a:t>
              </a:r>
            </a:p>
          </p:txBody>
        </p:sp>
      </p:grpSp>
      <p:sp>
        <p:nvSpPr>
          <p:cNvPr id="83" name="Text Box 76"/>
          <p:cNvSpPr txBox="1">
            <a:spLocks noChangeArrowheads="1"/>
          </p:cNvSpPr>
          <p:nvPr/>
        </p:nvSpPr>
        <p:spPr bwMode="auto">
          <a:xfrm>
            <a:off x="3491880" y="3573016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1 ряд</a:t>
            </a:r>
          </a:p>
        </p:txBody>
      </p:sp>
      <p:sp>
        <p:nvSpPr>
          <p:cNvPr id="84" name="Text Box 77"/>
          <p:cNvSpPr txBox="1">
            <a:spLocks noChangeArrowheads="1"/>
          </p:cNvSpPr>
          <p:nvPr/>
        </p:nvSpPr>
        <p:spPr bwMode="auto">
          <a:xfrm>
            <a:off x="3131840" y="4653136"/>
            <a:ext cx="1456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2 ряд</a:t>
            </a:r>
          </a:p>
        </p:txBody>
      </p:sp>
      <p:pic>
        <p:nvPicPr>
          <p:cNvPr id="86" name="Picture 6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92896"/>
            <a:ext cx="2822848" cy="3816424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Морской бой</a:t>
            </a:r>
            <a:endParaRPr lang="ru-RU" dirty="0"/>
          </a:p>
        </p:txBody>
      </p:sp>
      <p:grpSp>
        <p:nvGrpSpPr>
          <p:cNvPr id="4" name="Группа 201"/>
          <p:cNvGrpSpPr>
            <a:grpSpLocks noGrp="1"/>
          </p:cNvGrpSpPr>
          <p:nvPr>
            <p:ph idx="1"/>
          </p:nvPr>
        </p:nvGrpSpPr>
        <p:grpSpPr bwMode="auto">
          <a:xfrm>
            <a:off x="457200" y="1600201"/>
            <a:ext cx="3034680" cy="3124944"/>
            <a:chOff x="357158" y="1428736"/>
            <a:chExt cx="3931900" cy="3931900"/>
          </a:xfrm>
        </p:grpSpPr>
        <p:grpSp>
          <p:nvGrpSpPr>
            <p:cNvPr id="5" name="Группа 163"/>
            <p:cNvGrpSpPr>
              <a:grpSpLocks/>
            </p:cNvGrpSpPr>
            <p:nvPr/>
          </p:nvGrpSpPr>
          <p:grpSpPr bwMode="auto">
            <a:xfrm>
              <a:off x="714315" y="1785892"/>
              <a:ext cx="3574743" cy="3574744"/>
              <a:chOff x="714315" y="1785892"/>
              <a:chExt cx="3574743" cy="3574744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714315" y="1785892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1071471" y="1785892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1428629" y="1785892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714315" y="2143049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1071471" y="2143049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428629" y="2143049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714315" y="2500206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1071471" y="2500206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428629" y="2500206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714315" y="2857363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1071471" y="2857363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1428629" y="2857363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714315" y="3214520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1071471" y="3214520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1428629" y="3214520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714315" y="3571677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1071471" y="3571677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1428629" y="3571677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714315" y="3928834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1071471" y="3928834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428629" y="3928834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714315" y="4285991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1071471" y="4285991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1428629" y="4285991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714315" y="4643147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1071471" y="4643147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1428629" y="4643147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714315" y="5000305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1071471" y="5000305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1428629" y="5000305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1785785" y="1785892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2142942" y="1785892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2500099" y="1785892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1785785" y="2143049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2142942" y="2143049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500099" y="2143049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1785785" y="2500206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2142942" y="2500206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2500099" y="2500206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785785" y="2857363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2142942" y="2857363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2500099" y="2857363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1785785" y="3214520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2142942" y="3214520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2500099" y="3214520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1785785" y="3571677"/>
                <a:ext cx="360332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2142942" y="3571677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2500099" y="3571677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1785785" y="3928834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2142942" y="3928834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2500099" y="3928834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785785" y="4285991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2142942" y="4285991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2500099" y="4285991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1" name="Прямоугольник 80"/>
              <p:cNvSpPr/>
              <p:nvPr/>
            </p:nvSpPr>
            <p:spPr>
              <a:xfrm>
                <a:off x="1785785" y="4643147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2142942" y="4643147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2500099" y="4643147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1785785" y="5000305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2142942" y="5000305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2500099" y="5000305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7" name="Прямоугольник 86"/>
              <p:cNvSpPr/>
              <p:nvPr/>
            </p:nvSpPr>
            <p:spPr>
              <a:xfrm>
                <a:off x="2857256" y="1785892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3214412" y="1785892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3571570" y="1785892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2857256" y="2143049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3214412" y="2143049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3571570" y="2143049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2857256" y="2500206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4" name="Прямоугольник 93"/>
              <p:cNvSpPr/>
              <p:nvPr/>
            </p:nvSpPr>
            <p:spPr>
              <a:xfrm>
                <a:off x="3214412" y="2500206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3571570" y="2500206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6" name="Прямоугольник 95"/>
              <p:cNvSpPr/>
              <p:nvPr/>
            </p:nvSpPr>
            <p:spPr>
              <a:xfrm>
                <a:off x="2857256" y="2857363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3214412" y="2857363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8" name="Прямоугольник 97"/>
              <p:cNvSpPr/>
              <p:nvPr/>
            </p:nvSpPr>
            <p:spPr>
              <a:xfrm>
                <a:off x="3571570" y="2857363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857256" y="3214520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3214412" y="3214520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3571570" y="3214520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>
                <a:off x="2857256" y="3571677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>
                <a:off x="3214412" y="3571677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3571570" y="3571677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2857256" y="3928834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>
                <a:off x="3214412" y="3928834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3571570" y="3928834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857256" y="4285991"/>
                <a:ext cx="360331" cy="36033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3214412" y="4285991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0" name="Прямоугольник 109"/>
              <p:cNvSpPr/>
              <p:nvPr/>
            </p:nvSpPr>
            <p:spPr>
              <a:xfrm>
                <a:off x="3571570" y="4285991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2857256" y="4643147"/>
                <a:ext cx="360331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3214412" y="4643147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3" name="Прямоугольник 112"/>
              <p:cNvSpPr/>
              <p:nvPr/>
            </p:nvSpPr>
            <p:spPr>
              <a:xfrm>
                <a:off x="3571570" y="4643147"/>
                <a:ext cx="360331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2857256" y="5000305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3214412" y="5000305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3571570" y="5000305"/>
                <a:ext cx="360331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3928726" y="1785892"/>
                <a:ext cx="360332" cy="360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8" name="Прямоугольник 117"/>
              <p:cNvSpPr/>
              <p:nvPr/>
            </p:nvSpPr>
            <p:spPr>
              <a:xfrm>
                <a:off x="3928726" y="2143049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3928726" y="2500206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3928726" y="2857363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3928726" y="3214520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2" name="Прямоугольник 121"/>
              <p:cNvSpPr/>
              <p:nvPr/>
            </p:nvSpPr>
            <p:spPr>
              <a:xfrm>
                <a:off x="3928726" y="3571677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3928726" y="3928834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>
                <a:off x="3928726" y="4285991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>
                <a:off x="3928726" y="4643147"/>
                <a:ext cx="360332" cy="360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6" name="Прямоугольник 125"/>
              <p:cNvSpPr/>
              <p:nvPr/>
            </p:nvSpPr>
            <p:spPr>
              <a:xfrm>
                <a:off x="3928726" y="5000305"/>
                <a:ext cx="360332" cy="360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7" name="Умножение 126"/>
              <p:cNvSpPr/>
              <p:nvPr/>
            </p:nvSpPr>
            <p:spPr>
              <a:xfrm>
                <a:off x="1071471" y="2500206"/>
                <a:ext cx="323822" cy="323822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8" name="Умножение 127"/>
              <p:cNvSpPr/>
              <p:nvPr/>
            </p:nvSpPr>
            <p:spPr>
              <a:xfrm>
                <a:off x="1428629" y="2500206"/>
                <a:ext cx="323822" cy="323822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Умножение 128"/>
              <p:cNvSpPr/>
              <p:nvPr/>
            </p:nvSpPr>
            <p:spPr>
              <a:xfrm>
                <a:off x="1785785" y="2500206"/>
                <a:ext cx="323822" cy="323822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0" name="Умножение 129"/>
              <p:cNvSpPr/>
              <p:nvPr/>
            </p:nvSpPr>
            <p:spPr>
              <a:xfrm>
                <a:off x="2857256" y="3214520"/>
                <a:ext cx="323822" cy="323822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1" name="Умножение 130"/>
              <p:cNvSpPr/>
              <p:nvPr/>
            </p:nvSpPr>
            <p:spPr>
              <a:xfrm>
                <a:off x="3571570" y="3214520"/>
                <a:ext cx="323822" cy="323822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3357275" y="3357382"/>
                <a:ext cx="107941" cy="1079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2642961" y="3357382"/>
                <a:ext cx="107941" cy="1079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3000119" y="3714540"/>
                <a:ext cx="107941" cy="1079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5" name="Овал 134"/>
              <p:cNvSpPr/>
              <p:nvPr/>
            </p:nvSpPr>
            <p:spPr>
              <a:xfrm>
                <a:off x="1285766" y="3000226"/>
                <a:ext cx="107941" cy="1079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6" name="Овал 135"/>
              <p:cNvSpPr/>
              <p:nvPr/>
            </p:nvSpPr>
            <p:spPr>
              <a:xfrm>
                <a:off x="1214334" y="4071696"/>
                <a:ext cx="107941" cy="1079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714315" y="1428736"/>
              <a:ext cx="360331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71472" y="1428736"/>
              <a:ext cx="360332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28629" y="1428736"/>
              <a:ext cx="360331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85785" y="1428736"/>
              <a:ext cx="360332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42942" y="1428736"/>
              <a:ext cx="360331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Д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500099" y="1428736"/>
              <a:ext cx="360332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857256" y="1428736"/>
              <a:ext cx="360331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Ж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412" y="1428736"/>
              <a:ext cx="360332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З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71570" y="1428736"/>
              <a:ext cx="360331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28726" y="1428736"/>
              <a:ext cx="360332" cy="360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</a:rPr>
                <a:t>К</a:t>
              </a:r>
            </a:p>
          </p:txBody>
        </p:sp>
        <p:grpSp>
          <p:nvGrpSpPr>
            <p:cNvPr id="16" name="Группа 200"/>
            <p:cNvGrpSpPr>
              <a:grpSpLocks/>
            </p:cNvGrpSpPr>
            <p:nvPr/>
          </p:nvGrpSpPr>
          <p:grpSpPr bwMode="auto">
            <a:xfrm rot="-5400000">
              <a:off x="-1250840" y="3390718"/>
              <a:ext cx="3574743" cy="361920"/>
              <a:chOff x="787373" y="5570553"/>
              <a:chExt cx="3574743" cy="361920"/>
            </a:xfrm>
          </p:grpSpPr>
          <p:sp>
            <p:nvSpPr>
              <p:cNvPr id="17" name="Прямоугольник 16"/>
              <p:cNvSpPr/>
              <p:nvPr/>
            </p:nvSpPr>
            <p:spPr>
              <a:xfrm rot="5400000">
                <a:off x="787373" y="5570553"/>
                <a:ext cx="360331" cy="360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 rot="5400000">
                <a:off x="1144529" y="5572141"/>
                <a:ext cx="360332" cy="360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 rot="5400000">
                <a:off x="1501686" y="5572140"/>
                <a:ext cx="360332" cy="360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 rot="5400000">
                <a:off x="1858843" y="5572141"/>
                <a:ext cx="360332" cy="360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 rot="5400000">
                <a:off x="2216000" y="5572140"/>
                <a:ext cx="360332" cy="360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rot="5400000">
                <a:off x="2573157" y="5572141"/>
                <a:ext cx="360332" cy="360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5400000">
                <a:off x="2930314" y="5572140"/>
                <a:ext cx="360332" cy="360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 rot="5400000">
                <a:off x="3287471" y="5572141"/>
                <a:ext cx="360332" cy="360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5400000">
                <a:off x="3644628" y="5572140"/>
                <a:ext cx="360332" cy="360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 rot="5400000">
                <a:off x="4001785" y="5572141"/>
                <a:ext cx="360332" cy="360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pic>
        <p:nvPicPr>
          <p:cNvPr id="137" name="Рисунок 150" descr="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35283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Рисунок 149" descr="l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149080"/>
            <a:ext cx="410445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шахматы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274" y="1600200"/>
            <a:ext cx="7329451" cy="4708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исунок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36560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14813" y="714375"/>
            <a:ext cx="45720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Рене Декарт</a:t>
            </a:r>
            <a:r>
              <a:rPr lang="ru-RU" sz="2400" b="1">
                <a:latin typeface="Tahoma" pitchFamily="34" charset="0"/>
              </a:rPr>
              <a:t> – </a:t>
            </a:r>
          </a:p>
          <a:p>
            <a:r>
              <a:rPr lang="ru-RU" sz="2400" b="1">
                <a:latin typeface="Tahoma" pitchFamily="34" charset="0"/>
              </a:rPr>
              <a:t>французский философ, математик, </a:t>
            </a:r>
            <a:br>
              <a:rPr lang="ru-RU" sz="2400" b="1">
                <a:latin typeface="Tahoma" pitchFamily="34" charset="0"/>
              </a:rPr>
            </a:br>
            <a:r>
              <a:rPr lang="ru-RU" sz="2400" b="1">
                <a:latin typeface="Tahoma" pitchFamily="34" charset="0"/>
              </a:rPr>
              <a:t>             физик и физиолог</a:t>
            </a:r>
            <a:r>
              <a:rPr lang="ru-RU" sz="2400">
                <a:latin typeface="Tahoma" pitchFamily="34" charset="0"/>
              </a:rPr>
              <a:t>.</a:t>
            </a:r>
            <a:endParaRPr lang="ru-RU" sz="2400" b="1">
              <a:latin typeface="Tahoma" pitchFamily="34" charset="0"/>
            </a:endParaRPr>
          </a:p>
          <a:p>
            <a:r>
              <a:rPr lang="ru-RU" sz="2400" b="1">
                <a:latin typeface="Tahoma" pitchFamily="34" charset="0"/>
              </a:rPr>
              <a:t>                 (1596-1650).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14813" y="2714625"/>
            <a:ext cx="457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D60093"/>
                </a:solidFill>
                <a:latin typeface="Tahoma" pitchFamily="34" charset="0"/>
              </a:rPr>
              <a:t>Автор координатной плоскости</a:t>
            </a:r>
            <a:r>
              <a:rPr lang="ru-RU" sz="3200" b="1">
                <a:solidFill>
                  <a:srgbClr val="0000FF"/>
                </a:solidFill>
                <a:latin typeface="Tahoma" pitchFamily="34" charset="0"/>
              </a:rPr>
              <a:t>, поэтому ее часто называют </a:t>
            </a:r>
            <a:r>
              <a:rPr lang="ru-RU" sz="3200" b="1">
                <a:solidFill>
                  <a:srgbClr val="D60093"/>
                </a:solidFill>
                <a:latin typeface="Tahoma" pitchFamily="34" charset="0"/>
              </a:rPr>
              <a:t>декартовой системой координат. </a:t>
            </a:r>
            <a:endParaRPr lang="ru-RU" sz="32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B010-6CEA-4398-B2AA-09F539BF3A0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43362" name="Line 2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862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81000" y="4114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2578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9436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6294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3152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86868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2004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5146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8288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1430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68313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81000" y="6172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57200" y="5486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57200" y="4800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7200" y="2743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68313" y="2060575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395288" y="1341438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81000" y="685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5720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457200" y="3429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0" y="3429000"/>
            <a:ext cx="7620000" cy="396875"/>
            <a:chOff x="480" y="2160"/>
            <a:chExt cx="4800" cy="250"/>
          </a:xfrm>
        </p:grpSpPr>
        <p:sp>
          <p:nvSpPr>
            <p:cNvPr id="23618" name="Text Box 27"/>
            <p:cNvSpPr txBox="1">
              <a:spLocks noChangeArrowheads="1"/>
            </p:cNvSpPr>
            <p:nvPr/>
          </p:nvSpPr>
          <p:spPr bwMode="auto">
            <a:xfrm>
              <a:off x="2832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3619" name="Text Box 28"/>
            <p:cNvSpPr txBox="1">
              <a:spLocks noChangeArrowheads="1"/>
            </p:cNvSpPr>
            <p:nvPr/>
          </p:nvSpPr>
          <p:spPr bwMode="auto">
            <a:xfrm>
              <a:off x="3264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620" name="Text Box 29"/>
            <p:cNvSpPr txBox="1">
              <a:spLocks noChangeArrowheads="1"/>
            </p:cNvSpPr>
            <p:nvPr/>
          </p:nvSpPr>
          <p:spPr bwMode="auto">
            <a:xfrm>
              <a:off x="3696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621" name="Text Box 30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622" name="Text Box 31"/>
            <p:cNvSpPr txBox="1">
              <a:spLocks noChangeArrowheads="1"/>
            </p:cNvSpPr>
            <p:nvPr/>
          </p:nvSpPr>
          <p:spPr bwMode="auto">
            <a:xfrm>
              <a:off x="4560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623" name="Text Box 32"/>
            <p:cNvSpPr txBox="1">
              <a:spLocks noChangeArrowheads="1"/>
            </p:cNvSpPr>
            <p:nvPr/>
          </p:nvSpPr>
          <p:spPr bwMode="auto">
            <a:xfrm>
              <a:off x="4992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3624" name="Text Box 33"/>
            <p:cNvSpPr txBox="1">
              <a:spLocks noChangeArrowheads="1"/>
            </p:cNvSpPr>
            <p:nvPr/>
          </p:nvSpPr>
          <p:spPr bwMode="auto">
            <a:xfrm>
              <a:off x="480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</p:txBody>
        </p:sp>
        <p:sp>
          <p:nvSpPr>
            <p:cNvPr id="23625" name="Text Box 34"/>
            <p:cNvSpPr txBox="1">
              <a:spLocks noChangeArrowheads="1"/>
            </p:cNvSpPr>
            <p:nvPr/>
          </p:nvSpPr>
          <p:spPr bwMode="auto">
            <a:xfrm>
              <a:off x="912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23626" name="Text Box 35"/>
            <p:cNvSpPr txBox="1">
              <a:spLocks noChangeArrowheads="1"/>
            </p:cNvSpPr>
            <p:nvPr/>
          </p:nvSpPr>
          <p:spPr bwMode="auto">
            <a:xfrm>
              <a:off x="1344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23627" name="Text Box 36"/>
            <p:cNvSpPr txBox="1">
              <a:spLocks noChangeArrowheads="1"/>
            </p:cNvSpPr>
            <p:nvPr/>
          </p:nvSpPr>
          <p:spPr bwMode="auto">
            <a:xfrm>
              <a:off x="1776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23628" name="Text Box 37"/>
            <p:cNvSpPr txBox="1">
              <a:spLocks noChangeArrowheads="1"/>
            </p:cNvSpPr>
            <p:nvPr/>
          </p:nvSpPr>
          <p:spPr bwMode="auto">
            <a:xfrm>
              <a:off x="2208" y="21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68313" y="3357563"/>
            <a:ext cx="8229600" cy="228600"/>
            <a:chOff x="288" y="2064"/>
            <a:chExt cx="5184" cy="144"/>
          </a:xfrm>
        </p:grpSpPr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288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0" name="Line 40"/>
            <p:cNvSpPr>
              <a:spLocks noChangeShapeType="1"/>
            </p:cNvSpPr>
            <p:nvPr/>
          </p:nvSpPr>
          <p:spPr bwMode="auto">
            <a:xfrm>
              <a:off x="720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1" name="Line 41"/>
            <p:cNvSpPr>
              <a:spLocks noChangeShapeType="1"/>
            </p:cNvSpPr>
            <p:nvPr/>
          </p:nvSpPr>
          <p:spPr bwMode="auto">
            <a:xfrm>
              <a:off x="115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2" name="Line 42"/>
            <p:cNvSpPr>
              <a:spLocks noChangeShapeType="1"/>
            </p:cNvSpPr>
            <p:nvPr/>
          </p:nvSpPr>
          <p:spPr bwMode="auto">
            <a:xfrm>
              <a:off x="1584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3" name="Line 43"/>
            <p:cNvSpPr>
              <a:spLocks noChangeShapeType="1"/>
            </p:cNvSpPr>
            <p:nvPr/>
          </p:nvSpPr>
          <p:spPr bwMode="auto">
            <a:xfrm>
              <a:off x="2016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2448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5" name="Line 45"/>
            <p:cNvSpPr>
              <a:spLocks noChangeShapeType="1"/>
            </p:cNvSpPr>
            <p:nvPr/>
          </p:nvSpPr>
          <p:spPr bwMode="auto">
            <a:xfrm>
              <a:off x="331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6" name="Line 46"/>
            <p:cNvSpPr>
              <a:spLocks noChangeShapeType="1"/>
            </p:cNvSpPr>
            <p:nvPr/>
          </p:nvSpPr>
          <p:spPr bwMode="auto">
            <a:xfrm>
              <a:off x="3744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7" name="Line 47"/>
            <p:cNvSpPr>
              <a:spLocks noChangeShapeType="1"/>
            </p:cNvSpPr>
            <p:nvPr/>
          </p:nvSpPr>
          <p:spPr bwMode="auto">
            <a:xfrm>
              <a:off x="4176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8" name="Line 48"/>
            <p:cNvSpPr>
              <a:spLocks noChangeShapeType="1"/>
            </p:cNvSpPr>
            <p:nvPr/>
          </p:nvSpPr>
          <p:spPr bwMode="auto">
            <a:xfrm>
              <a:off x="4608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>
              <a:off x="5040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10" name="Line 50"/>
            <p:cNvSpPr>
              <a:spLocks noChangeShapeType="1"/>
            </p:cNvSpPr>
            <p:nvPr/>
          </p:nvSpPr>
          <p:spPr bwMode="auto">
            <a:xfrm>
              <a:off x="54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495800" y="685800"/>
            <a:ext cx="152400" cy="5486400"/>
            <a:chOff x="2832" y="432"/>
            <a:chExt cx="96" cy="3456"/>
          </a:xfrm>
        </p:grpSpPr>
        <p:sp>
          <p:nvSpPr>
            <p:cNvPr id="23598" name="Line 52"/>
            <p:cNvSpPr>
              <a:spLocks noChangeShapeType="1"/>
            </p:cNvSpPr>
            <p:nvPr/>
          </p:nvSpPr>
          <p:spPr bwMode="auto">
            <a:xfrm>
              <a:off x="2832" y="38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Line 53"/>
            <p:cNvSpPr>
              <a:spLocks noChangeShapeType="1"/>
            </p:cNvSpPr>
            <p:nvPr/>
          </p:nvSpPr>
          <p:spPr bwMode="auto">
            <a:xfrm>
              <a:off x="2832" y="34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Line 54"/>
            <p:cNvSpPr>
              <a:spLocks noChangeShapeType="1"/>
            </p:cNvSpPr>
            <p:nvPr/>
          </p:nvSpPr>
          <p:spPr bwMode="auto">
            <a:xfrm>
              <a:off x="2832" y="30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Line 55"/>
            <p:cNvSpPr>
              <a:spLocks noChangeShapeType="1"/>
            </p:cNvSpPr>
            <p:nvPr/>
          </p:nvSpPr>
          <p:spPr bwMode="auto">
            <a:xfrm>
              <a:off x="2832" y="259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Line 56"/>
            <p:cNvSpPr>
              <a:spLocks noChangeShapeType="1"/>
            </p:cNvSpPr>
            <p:nvPr/>
          </p:nvSpPr>
          <p:spPr bwMode="auto">
            <a:xfrm>
              <a:off x="2832" y="172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Line 57"/>
            <p:cNvSpPr>
              <a:spLocks noChangeShapeType="1"/>
            </p:cNvSpPr>
            <p:nvPr/>
          </p:nvSpPr>
          <p:spPr bwMode="auto">
            <a:xfrm>
              <a:off x="2832" y="129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58"/>
            <p:cNvSpPr>
              <a:spLocks noChangeShapeType="1"/>
            </p:cNvSpPr>
            <p:nvPr/>
          </p:nvSpPr>
          <p:spPr bwMode="auto">
            <a:xfrm>
              <a:off x="2832" y="8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Line 59"/>
            <p:cNvSpPr>
              <a:spLocks noChangeShapeType="1"/>
            </p:cNvSpPr>
            <p:nvPr/>
          </p:nvSpPr>
          <p:spPr bwMode="auto">
            <a:xfrm>
              <a:off x="2832" y="43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20" name="Text Box 60"/>
          <p:cNvSpPr txBox="1">
            <a:spLocks noChangeArrowheads="1"/>
          </p:cNvSpPr>
          <p:nvPr/>
        </p:nvSpPr>
        <p:spPr bwMode="auto">
          <a:xfrm>
            <a:off x="-152400" y="3048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Tahoma" pitchFamily="34" charset="0"/>
              </a:rPr>
              <a:t>ось абсцисс</a:t>
            </a:r>
          </a:p>
        </p:txBody>
      </p:sp>
      <p:sp>
        <p:nvSpPr>
          <p:cNvPr id="143421" name="Text Box 61"/>
          <p:cNvSpPr txBox="1">
            <a:spLocks noChangeArrowheads="1"/>
          </p:cNvSpPr>
          <p:nvPr/>
        </p:nvSpPr>
        <p:spPr bwMode="auto">
          <a:xfrm>
            <a:off x="4572000" y="6491288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Tahoma" pitchFamily="34" charset="0"/>
              </a:rPr>
              <a:t>ось ординат</a:t>
            </a: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114800" y="3810000"/>
            <a:ext cx="457200" cy="2378075"/>
            <a:chOff x="2592" y="2400"/>
            <a:chExt cx="288" cy="1498"/>
          </a:xfrm>
        </p:grpSpPr>
        <p:sp>
          <p:nvSpPr>
            <p:cNvPr id="23594" name="Text Box 63"/>
            <p:cNvSpPr txBox="1">
              <a:spLocks noChangeArrowheads="1"/>
            </p:cNvSpPr>
            <p:nvPr/>
          </p:nvSpPr>
          <p:spPr bwMode="auto">
            <a:xfrm>
              <a:off x="2592" y="240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23595" name="Text Box 64"/>
            <p:cNvSpPr txBox="1">
              <a:spLocks noChangeArrowheads="1"/>
            </p:cNvSpPr>
            <p:nvPr/>
          </p:nvSpPr>
          <p:spPr bwMode="auto">
            <a:xfrm>
              <a:off x="2592" y="278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23596" name="Text Box 65"/>
            <p:cNvSpPr txBox="1">
              <a:spLocks noChangeArrowheads="1"/>
            </p:cNvSpPr>
            <p:nvPr/>
          </p:nvSpPr>
          <p:spPr bwMode="auto">
            <a:xfrm>
              <a:off x="2592" y="321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23597" name="Text Box 66"/>
            <p:cNvSpPr txBox="1">
              <a:spLocks noChangeArrowheads="1"/>
            </p:cNvSpPr>
            <p:nvPr/>
          </p:nvSpPr>
          <p:spPr bwMode="auto">
            <a:xfrm>
              <a:off x="2592" y="364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4114800" y="685800"/>
            <a:ext cx="457200" cy="2362200"/>
            <a:chOff x="2592" y="432"/>
            <a:chExt cx="288" cy="1488"/>
          </a:xfrm>
        </p:grpSpPr>
        <p:sp>
          <p:nvSpPr>
            <p:cNvPr id="23590" name="Text Box 68"/>
            <p:cNvSpPr txBox="1">
              <a:spLocks noChangeArrowheads="1"/>
            </p:cNvSpPr>
            <p:nvPr/>
          </p:nvSpPr>
          <p:spPr bwMode="auto">
            <a:xfrm>
              <a:off x="2592" y="167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591" name="Text Box 69"/>
            <p:cNvSpPr txBox="1">
              <a:spLocks noChangeArrowheads="1"/>
            </p:cNvSpPr>
            <p:nvPr/>
          </p:nvSpPr>
          <p:spPr bwMode="auto">
            <a:xfrm>
              <a:off x="2592" y="129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592" name="Text Box 70"/>
            <p:cNvSpPr txBox="1">
              <a:spLocks noChangeArrowheads="1"/>
            </p:cNvSpPr>
            <p:nvPr/>
          </p:nvSpPr>
          <p:spPr bwMode="auto">
            <a:xfrm>
              <a:off x="2592" y="86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593" name="Text Box 71"/>
            <p:cNvSpPr txBox="1">
              <a:spLocks noChangeArrowheads="1"/>
            </p:cNvSpPr>
            <p:nvPr/>
          </p:nvSpPr>
          <p:spPr bwMode="auto">
            <a:xfrm>
              <a:off x="2592" y="43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143432" name="Text Box 72"/>
          <p:cNvSpPr txBox="1">
            <a:spLocks noChangeArrowheads="1"/>
          </p:cNvSpPr>
          <p:nvPr/>
        </p:nvSpPr>
        <p:spPr bwMode="auto">
          <a:xfrm>
            <a:off x="3962400" y="152400"/>
            <a:ext cx="45720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Y</a:t>
            </a:r>
            <a:endParaRPr lang="ru-RU" sz="2800" b="1"/>
          </a:p>
        </p:txBody>
      </p:sp>
      <p:sp>
        <p:nvSpPr>
          <p:cNvPr id="143452" name="Text Box 92"/>
          <p:cNvSpPr txBox="1">
            <a:spLocks noChangeArrowheads="1"/>
          </p:cNvSpPr>
          <p:nvPr/>
        </p:nvSpPr>
        <p:spPr bwMode="auto">
          <a:xfrm>
            <a:off x="457200" y="1447800"/>
            <a:ext cx="406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ПРЯМОУГОЛЬНАЯ (ДЕКАРТОВА)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СИСТЕМА КООРДИНАТ</a:t>
            </a:r>
          </a:p>
        </p:txBody>
      </p:sp>
      <p:sp>
        <p:nvSpPr>
          <p:cNvPr id="143461" name="Text Box 101"/>
          <p:cNvSpPr txBox="1">
            <a:spLocks noChangeArrowheads="1"/>
          </p:cNvSpPr>
          <p:nvPr/>
        </p:nvSpPr>
        <p:spPr bwMode="auto">
          <a:xfrm>
            <a:off x="4572000" y="2819400"/>
            <a:ext cx="533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143462" name="Text Box 102"/>
          <p:cNvSpPr txBox="1">
            <a:spLocks noChangeArrowheads="1"/>
          </p:cNvSpPr>
          <p:nvPr/>
        </p:nvSpPr>
        <p:spPr bwMode="auto">
          <a:xfrm>
            <a:off x="8686800" y="3657600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X</a:t>
            </a:r>
            <a:endParaRPr lang="ru-RU" sz="2800" b="1"/>
          </a:p>
        </p:txBody>
      </p:sp>
      <p:sp>
        <p:nvSpPr>
          <p:cNvPr id="85" name="Выноска 1 84"/>
          <p:cNvSpPr/>
          <p:nvPr/>
        </p:nvSpPr>
        <p:spPr>
          <a:xfrm>
            <a:off x="6286500" y="2143125"/>
            <a:ext cx="1643063" cy="612775"/>
          </a:xfrm>
          <a:prstGeom prst="borderCallout1">
            <a:avLst>
              <a:gd name="adj1" fmla="val 52256"/>
              <a:gd name="adj2" fmla="val -170"/>
              <a:gd name="adj3" fmla="val 209972"/>
              <a:gd name="adj4" fmla="val -10531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начало</a:t>
            </a:r>
          </a:p>
          <a:p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координат</a:t>
            </a:r>
          </a:p>
        </p:txBody>
      </p:sp>
      <p:sp>
        <p:nvSpPr>
          <p:cNvPr id="23630" name="Line 16"/>
          <p:cNvSpPr>
            <a:spLocks noChangeShapeType="1"/>
          </p:cNvSpPr>
          <p:nvPr/>
        </p:nvSpPr>
        <p:spPr bwMode="auto">
          <a:xfrm>
            <a:off x="8027988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14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4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animBg="1"/>
      <p:bldP spid="143420" grpId="0"/>
      <p:bldP spid="143421" grpId="0"/>
      <p:bldP spid="143432" grpId="0" animBg="1"/>
      <p:bldP spid="143452" grpId="0"/>
      <p:bldP spid="143461" grpId="0"/>
      <p:bldP spid="143462" grpId="0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ru-RU" sz="3200" smtClean="0">
                <a:solidFill>
                  <a:srgbClr val="FF0000"/>
                </a:solidFill>
                <a:latin typeface="Tahoma" pitchFamily="34" charset="0"/>
              </a:rPr>
              <a:t>Постройте фигуры по заданным точкам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63"/>
            <a:ext cx="4038600" cy="5054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0000"/>
                </a:solidFill>
                <a:latin typeface="Tahoma" pitchFamily="34" charset="0"/>
              </a:rPr>
              <a:t>Мышонок</a:t>
            </a:r>
            <a:r>
              <a:rPr lang="ru-RU" sz="2200" b="1" smtClean="0"/>
              <a:t> </a:t>
            </a:r>
            <a:endParaRPr lang="ru-RU" sz="22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smtClean="0"/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1)</a:t>
            </a:r>
            <a:r>
              <a:rPr lang="ru-RU" sz="2200" smtClean="0"/>
              <a:t>  (3; - 4), (3; - 1), (2; 3), (2; 5),</a:t>
            </a:r>
            <a:br>
              <a:rPr lang="ru-RU" sz="2200" smtClean="0"/>
            </a:br>
            <a:r>
              <a:rPr lang="ru-RU" sz="2200" smtClean="0"/>
              <a:t>(3; 6), (3; 8), (2; 9), (1; 9),</a:t>
            </a:r>
            <a:br>
              <a:rPr lang="ru-RU" sz="2200" smtClean="0"/>
            </a:br>
            <a:r>
              <a:rPr lang="ru-RU" sz="2200" smtClean="0"/>
              <a:t>(- 1; 7), (- 1; 6),(- 4; 4), (- 2; 3), (- 1; 3), (- 1; 1), (- 2; 1), (-2; - 1), (- 1; 0), (- 1; - 4), (- 2; - 4),</a:t>
            </a:r>
            <a:br>
              <a:rPr lang="ru-RU" sz="2200" smtClean="0"/>
            </a:br>
            <a:r>
              <a:rPr lang="ru-RU" sz="2200" smtClean="0"/>
              <a:t>(- 2; - 6), (- 3; - 6), (- 3; - 7),</a:t>
            </a:r>
            <a:br>
              <a:rPr lang="ru-RU" sz="2200" smtClean="0"/>
            </a:br>
            <a:r>
              <a:rPr lang="ru-RU" sz="2200" smtClean="0"/>
              <a:t>(- 1; - 7), (- 1; - 5), (1; - 5),</a:t>
            </a:r>
            <a:br>
              <a:rPr lang="ru-RU" sz="2200" smtClean="0"/>
            </a:br>
            <a:r>
              <a:rPr lang="ru-RU" sz="2200" smtClean="0"/>
              <a:t>(1; - 6), (3; - 6), (3; - 7),</a:t>
            </a:r>
            <a:br>
              <a:rPr lang="ru-RU" sz="2200" smtClean="0"/>
            </a:br>
            <a:r>
              <a:rPr lang="ru-RU" sz="2200" smtClean="0"/>
              <a:t>(4; - 7), (4; - 5), (2; - 5), (3; - 4).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2)</a:t>
            </a:r>
            <a:r>
              <a:rPr lang="ru-RU" sz="2200" smtClean="0"/>
              <a:t> Хвост: (3; - 3), (5; - 3), (5; 3).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3)</a:t>
            </a:r>
            <a:r>
              <a:rPr lang="ru-RU" sz="2200" smtClean="0"/>
              <a:t> Глаз: (- 1; 5).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 </a:t>
            </a:r>
            <a:endParaRPr lang="ru-RU" sz="22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63"/>
            <a:ext cx="4138613" cy="5054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 </a:t>
            </a:r>
            <a:endParaRPr lang="ru-RU" sz="220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0000"/>
                </a:solidFill>
                <a:latin typeface="Tahoma" pitchFamily="34" charset="0"/>
              </a:rPr>
              <a:t>Лисица</a:t>
            </a:r>
            <a:endParaRPr lang="ru-RU" sz="2200" smtClean="0">
              <a:solidFill>
                <a:srgbClr val="FF0000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smtClean="0"/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1)</a:t>
            </a:r>
            <a:r>
              <a:rPr lang="ru-RU" sz="2200" smtClean="0"/>
              <a:t>  (- 3; 0), (- 2; 1), (3; 1), (3; 2),</a:t>
            </a:r>
            <a:br>
              <a:rPr lang="ru-RU" sz="2200" smtClean="0"/>
            </a:br>
            <a:r>
              <a:rPr lang="ru-RU" sz="2200" smtClean="0"/>
              <a:t>(5; 5), (5; 3), (6; 2), (7; 2), </a:t>
            </a:r>
            <a:br>
              <a:rPr lang="ru-RU" sz="2200" smtClean="0"/>
            </a:br>
            <a:r>
              <a:rPr lang="ru-RU" sz="2200" smtClean="0"/>
              <a:t>(7; 1,5), (5; 0), (4; 0),(4; - 1,5), (3; - 1), (3; - 1,5),(4; - 2,5),</a:t>
            </a:r>
            <a:br>
              <a:rPr lang="ru-RU" sz="2200" smtClean="0"/>
            </a:br>
            <a:r>
              <a:rPr lang="ru-RU" sz="2200" smtClean="0"/>
              <a:t>(4,5; - 2,5), (- 4,5; - 3), (3,5; - 3), (2; - 1,5),(2; - 1), (- 2; - 2),</a:t>
            </a:r>
            <a:br>
              <a:rPr lang="ru-RU" sz="2200" smtClean="0"/>
            </a:br>
            <a:r>
              <a:rPr lang="ru-RU" sz="2200" smtClean="0"/>
              <a:t>(- 2; - 2,5), (- 1; - 2,5), (- 1; - 3), (- 3; - 3), (- 3; - 2), (- 2; - 1),</a:t>
            </a:r>
            <a:br>
              <a:rPr lang="ru-RU" sz="2200" smtClean="0"/>
            </a:br>
            <a:r>
              <a:rPr lang="ru-RU" sz="2200" smtClean="0"/>
              <a:t>(- 3; - 1), (- 4; - 2), (- 7; - 2),</a:t>
            </a:r>
            <a:br>
              <a:rPr lang="ru-RU" sz="2200" smtClean="0"/>
            </a:br>
            <a:r>
              <a:rPr lang="ru-RU" sz="2200" smtClean="0"/>
              <a:t>(- 8; - 1), (- 7; 0), (- 3; 0).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2)</a:t>
            </a:r>
            <a:r>
              <a:rPr lang="ru-RU" sz="2200" smtClean="0"/>
              <a:t>  Глаз: (5; 2).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>
            <a:grpSpLocks noGrp="1"/>
          </p:cNvGrpSpPr>
          <p:nvPr>
            <p:ph idx="1"/>
          </p:nvPr>
        </p:nvGrpSpPr>
        <p:grpSpPr bwMode="auto">
          <a:xfrm>
            <a:off x="200025" y="71438"/>
            <a:ext cx="8729663" cy="6858000"/>
            <a:chOff x="2285984" y="642918"/>
            <a:chExt cx="6740724" cy="5791536"/>
          </a:xfrm>
        </p:grpSpPr>
        <p:grpSp>
          <p:nvGrpSpPr>
            <p:cNvPr id="3" name="Группа 3722"/>
            <p:cNvGrpSpPr>
              <a:grpSpLocks/>
            </p:cNvGrpSpPr>
            <p:nvPr/>
          </p:nvGrpSpPr>
          <p:grpSpPr bwMode="auto">
            <a:xfrm>
              <a:off x="2285984" y="642918"/>
              <a:ext cx="6740724" cy="5791536"/>
              <a:chOff x="2285984" y="642918"/>
              <a:chExt cx="6740724" cy="5791536"/>
            </a:xfrm>
          </p:grpSpPr>
          <p:grpSp>
            <p:nvGrpSpPr>
              <p:cNvPr id="4" name="Группа 1861"/>
              <p:cNvGrpSpPr/>
              <p:nvPr/>
            </p:nvGrpSpPr>
            <p:grpSpPr>
              <a:xfrm>
                <a:off x="2285984" y="642918"/>
                <a:ext cx="6647106" cy="5791536"/>
                <a:chOff x="2212860" y="1141298"/>
                <a:chExt cx="6647106" cy="5791536"/>
              </a:xfrm>
              <a:solidFill>
                <a:schemeClr val="bg1"/>
              </a:solidFill>
            </p:grpSpPr>
            <p:grpSp>
              <p:nvGrpSpPr>
                <p:cNvPr id="5" name="Группа 1298"/>
                <p:cNvGrpSpPr/>
                <p:nvPr/>
              </p:nvGrpSpPr>
              <p:grpSpPr>
                <a:xfrm>
                  <a:off x="2214546" y="1141298"/>
                  <a:ext cx="6645420" cy="3862710"/>
                  <a:chOff x="2214546" y="1141298"/>
                  <a:chExt cx="6645420" cy="3862710"/>
                </a:xfrm>
                <a:grpFill/>
              </p:grpSpPr>
              <p:grpSp>
                <p:nvGrpSpPr>
                  <p:cNvPr id="6" name="Группа 1016"/>
                  <p:cNvGrpSpPr/>
                  <p:nvPr/>
                </p:nvGrpSpPr>
                <p:grpSpPr>
                  <a:xfrm>
                    <a:off x="2214546" y="1141298"/>
                    <a:ext cx="6645420" cy="1932198"/>
                    <a:chOff x="2214546" y="1141298"/>
                    <a:chExt cx="6645420" cy="1932198"/>
                  </a:xfrm>
                  <a:grpFill/>
                </p:grpSpPr>
                <p:sp>
                  <p:nvSpPr>
                    <p:cNvPr id="660" name="Прямоугольник 4"/>
                    <p:cNvSpPr/>
                    <p:nvPr/>
                  </p:nvSpPr>
                  <p:spPr>
                    <a:xfrm>
                      <a:off x="221454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1" name="Прямоугольник 660"/>
                    <p:cNvSpPr/>
                    <p:nvPr/>
                  </p:nvSpPr>
                  <p:spPr>
                    <a:xfrm>
                      <a:off x="242886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2" name="Прямоугольник 661"/>
                    <p:cNvSpPr/>
                    <p:nvPr/>
                  </p:nvSpPr>
                  <p:spPr>
                    <a:xfrm>
                      <a:off x="264317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3" name="Прямоугольник 662"/>
                    <p:cNvSpPr/>
                    <p:nvPr/>
                  </p:nvSpPr>
                  <p:spPr>
                    <a:xfrm>
                      <a:off x="285748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4" name="Прямоугольник 663"/>
                    <p:cNvSpPr/>
                    <p:nvPr/>
                  </p:nvSpPr>
                  <p:spPr>
                    <a:xfrm>
                      <a:off x="307180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5" name="Прямоугольник 664"/>
                    <p:cNvSpPr/>
                    <p:nvPr/>
                  </p:nvSpPr>
                  <p:spPr>
                    <a:xfrm>
                      <a:off x="328611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6" name="Прямоугольник 665"/>
                    <p:cNvSpPr/>
                    <p:nvPr/>
                  </p:nvSpPr>
                  <p:spPr>
                    <a:xfrm>
                      <a:off x="350043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7" name="Прямоугольник 666"/>
                    <p:cNvSpPr/>
                    <p:nvPr/>
                  </p:nvSpPr>
                  <p:spPr>
                    <a:xfrm>
                      <a:off x="371474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8" name="Прямоугольник 667"/>
                    <p:cNvSpPr/>
                    <p:nvPr/>
                  </p:nvSpPr>
                  <p:spPr>
                    <a:xfrm>
                      <a:off x="392905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9" name="Прямоугольник 668"/>
                    <p:cNvSpPr/>
                    <p:nvPr/>
                  </p:nvSpPr>
                  <p:spPr>
                    <a:xfrm>
                      <a:off x="414337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0" name="Прямоугольник 669"/>
                    <p:cNvSpPr/>
                    <p:nvPr/>
                  </p:nvSpPr>
                  <p:spPr>
                    <a:xfrm>
                      <a:off x="435768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1" name="Прямоугольник 670"/>
                    <p:cNvSpPr/>
                    <p:nvPr/>
                  </p:nvSpPr>
                  <p:spPr>
                    <a:xfrm>
                      <a:off x="457200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2" name="Прямоугольник 671"/>
                    <p:cNvSpPr/>
                    <p:nvPr/>
                  </p:nvSpPr>
                  <p:spPr>
                    <a:xfrm>
                      <a:off x="478631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3" name="Прямоугольник 672"/>
                    <p:cNvSpPr/>
                    <p:nvPr/>
                  </p:nvSpPr>
                  <p:spPr>
                    <a:xfrm>
                      <a:off x="500062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4" name="Прямоугольник 673"/>
                    <p:cNvSpPr/>
                    <p:nvPr/>
                  </p:nvSpPr>
                  <p:spPr>
                    <a:xfrm>
                      <a:off x="521494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5" name="Прямоугольник 674"/>
                    <p:cNvSpPr/>
                    <p:nvPr/>
                  </p:nvSpPr>
                  <p:spPr>
                    <a:xfrm>
                      <a:off x="542925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6" name="Прямоугольник 675"/>
                    <p:cNvSpPr/>
                    <p:nvPr/>
                  </p:nvSpPr>
                  <p:spPr>
                    <a:xfrm>
                      <a:off x="564357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7" name="Прямоугольник 676"/>
                    <p:cNvSpPr/>
                    <p:nvPr/>
                  </p:nvSpPr>
                  <p:spPr>
                    <a:xfrm>
                      <a:off x="585788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8" name="Прямоугольник 677"/>
                    <p:cNvSpPr/>
                    <p:nvPr/>
                  </p:nvSpPr>
                  <p:spPr>
                    <a:xfrm>
                      <a:off x="607219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9" name="Прямоугольник 678"/>
                    <p:cNvSpPr/>
                    <p:nvPr/>
                  </p:nvSpPr>
                  <p:spPr>
                    <a:xfrm>
                      <a:off x="628651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0" name="Прямоугольник 679"/>
                    <p:cNvSpPr/>
                    <p:nvPr/>
                  </p:nvSpPr>
                  <p:spPr>
                    <a:xfrm>
                      <a:off x="650082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1" name="Прямоугольник 680"/>
                    <p:cNvSpPr/>
                    <p:nvPr/>
                  </p:nvSpPr>
                  <p:spPr>
                    <a:xfrm>
                      <a:off x="671514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2" name="Прямоугольник 681"/>
                    <p:cNvSpPr/>
                    <p:nvPr/>
                  </p:nvSpPr>
                  <p:spPr>
                    <a:xfrm>
                      <a:off x="692945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3" name="Прямоугольник 682"/>
                    <p:cNvSpPr/>
                    <p:nvPr/>
                  </p:nvSpPr>
                  <p:spPr>
                    <a:xfrm>
                      <a:off x="714376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4" name="Прямоугольник 683"/>
                    <p:cNvSpPr/>
                    <p:nvPr/>
                  </p:nvSpPr>
                  <p:spPr>
                    <a:xfrm>
                      <a:off x="735808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5" name="Прямоугольник 684"/>
                    <p:cNvSpPr/>
                    <p:nvPr/>
                  </p:nvSpPr>
                  <p:spPr>
                    <a:xfrm>
                      <a:off x="757239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6" name="Прямоугольник 685"/>
                    <p:cNvSpPr/>
                    <p:nvPr/>
                  </p:nvSpPr>
                  <p:spPr>
                    <a:xfrm>
                      <a:off x="778671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7" name="Прямоугольник 686"/>
                    <p:cNvSpPr/>
                    <p:nvPr/>
                  </p:nvSpPr>
                  <p:spPr>
                    <a:xfrm>
                      <a:off x="800102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8" name="Прямоугольник 687"/>
                    <p:cNvSpPr/>
                    <p:nvPr/>
                  </p:nvSpPr>
                  <p:spPr>
                    <a:xfrm>
                      <a:off x="821533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9" name="Прямоугольник 688"/>
                    <p:cNvSpPr/>
                    <p:nvPr/>
                  </p:nvSpPr>
                  <p:spPr>
                    <a:xfrm>
                      <a:off x="842965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90" name="Прямоугольник 689"/>
                    <p:cNvSpPr/>
                    <p:nvPr/>
                  </p:nvSpPr>
                  <p:spPr>
                    <a:xfrm>
                      <a:off x="864396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7" name="Группа 1015"/>
                    <p:cNvGrpSpPr/>
                    <p:nvPr/>
                  </p:nvGrpSpPr>
                  <p:grpSpPr>
                    <a:xfrm>
                      <a:off x="2214546" y="1357298"/>
                      <a:ext cx="6645420" cy="1716198"/>
                      <a:chOff x="-142908" y="1643050"/>
                      <a:chExt cx="6645420" cy="1716198"/>
                    </a:xfrm>
                    <a:grpFill/>
                  </p:grpSpPr>
                  <p:sp>
                    <p:nvSpPr>
                      <p:cNvPr id="692" name="Прямоугольник 691"/>
                      <p:cNvSpPr/>
                      <p:nvPr/>
                    </p:nvSpPr>
                    <p:spPr>
                      <a:xfrm>
                        <a:off x="-14290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3" name="Прямоугольник 692"/>
                      <p:cNvSpPr/>
                      <p:nvPr/>
                    </p:nvSpPr>
                    <p:spPr>
                      <a:xfrm>
                        <a:off x="7140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4" name="Прямоугольник 693"/>
                      <p:cNvSpPr/>
                      <p:nvPr/>
                    </p:nvSpPr>
                    <p:spPr>
                      <a:xfrm>
                        <a:off x="28572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5" name="Прямоугольник 694"/>
                      <p:cNvSpPr/>
                      <p:nvPr/>
                    </p:nvSpPr>
                    <p:spPr>
                      <a:xfrm>
                        <a:off x="50003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6" name="Прямоугольник 695"/>
                      <p:cNvSpPr/>
                      <p:nvPr/>
                    </p:nvSpPr>
                    <p:spPr>
                      <a:xfrm>
                        <a:off x="71434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7" name="Прямоугольник 696"/>
                      <p:cNvSpPr/>
                      <p:nvPr/>
                    </p:nvSpPr>
                    <p:spPr>
                      <a:xfrm>
                        <a:off x="92866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8" name="Прямоугольник 697"/>
                      <p:cNvSpPr/>
                      <p:nvPr/>
                    </p:nvSpPr>
                    <p:spPr>
                      <a:xfrm>
                        <a:off x="114297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9" name="Прямоугольник 698"/>
                      <p:cNvSpPr/>
                      <p:nvPr/>
                    </p:nvSpPr>
                    <p:spPr>
                      <a:xfrm>
                        <a:off x="135729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0" name="Прямоугольник 699"/>
                      <p:cNvSpPr/>
                      <p:nvPr/>
                    </p:nvSpPr>
                    <p:spPr>
                      <a:xfrm>
                        <a:off x="157160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1" name="Прямоугольник 700"/>
                      <p:cNvSpPr/>
                      <p:nvPr/>
                    </p:nvSpPr>
                    <p:spPr>
                      <a:xfrm>
                        <a:off x="178591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2" name="Прямоугольник 701"/>
                      <p:cNvSpPr/>
                      <p:nvPr/>
                    </p:nvSpPr>
                    <p:spPr>
                      <a:xfrm>
                        <a:off x="200023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3" name="Прямоугольник 702"/>
                      <p:cNvSpPr/>
                      <p:nvPr/>
                    </p:nvSpPr>
                    <p:spPr>
                      <a:xfrm>
                        <a:off x="221454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4" name="Прямоугольник 703"/>
                      <p:cNvSpPr/>
                      <p:nvPr/>
                    </p:nvSpPr>
                    <p:spPr>
                      <a:xfrm>
                        <a:off x="242886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5" name="Прямоугольник 704"/>
                      <p:cNvSpPr/>
                      <p:nvPr/>
                    </p:nvSpPr>
                    <p:spPr>
                      <a:xfrm>
                        <a:off x="264317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6" name="Прямоугольник 67"/>
                      <p:cNvSpPr/>
                      <p:nvPr/>
                    </p:nvSpPr>
                    <p:spPr>
                      <a:xfrm>
                        <a:off x="285748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YY</a:t>
                        </a:r>
                        <a:endParaRPr lang="ru-RU" dirty="0"/>
                      </a:p>
                    </p:txBody>
                  </p:sp>
                  <p:sp>
                    <p:nvSpPr>
                      <p:cNvPr id="707" name="Прямоугольник 706"/>
                      <p:cNvSpPr/>
                      <p:nvPr/>
                    </p:nvSpPr>
                    <p:spPr>
                      <a:xfrm>
                        <a:off x="307180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8" name="Прямоугольник 707"/>
                      <p:cNvSpPr/>
                      <p:nvPr/>
                    </p:nvSpPr>
                    <p:spPr>
                      <a:xfrm>
                        <a:off x="328611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9" name="Прямоугольник 708"/>
                      <p:cNvSpPr/>
                      <p:nvPr/>
                    </p:nvSpPr>
                    <p:spPr>
                      <a:xfrm>
                        <a:off x="350043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0" name="Прямоугольник 709"/>
                      <p:cNvSpPr/>
                      <p:nvPr/>
                    </p:nvSpPr>
                    <p:spPr>
                      <a:xfrm>
                        <a:off x="371474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1" name="Прямоугольник 710"/>
                      <p:cNvSpPr/>
                      <p:nvPr/>
                    </p:nvSpPr>
                    <p:spPr>
                      <a:xfrm>
                        <a:off x="392905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2" name="Прямоугольник 711"/>
                      <p:cNvSpPr/>
                      <p:nvPr/>
                    </p:nvSpPr>
                    <p:spPr>
                      <a:xfrm>
                        <a:off x="414337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3" name="Прямоугольник 712"/>
                      <p:cNvSpPr/>
                      <p:nvPr/>
                    </p:nvSpPr>
                    <p:spPr>
                      <a:xfrm>
                        <a:off x="435768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4" name="Прямоугольник 713"/>
                      <p:cNvSpPr/>
                      <p:nvPr/>
                    </p:nvSpPr>
                    <p:spPr>
                      <a:xfrm>
                        <a:off x="457200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5" name="Прямоугольник 714"/>
                      <p:cNvSpPr/>
                      <p:nvPr/>
                    </p:nvSpPr>
                    <p:spPr>
                      <a:xfrm>
                        <a:off x="478631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6" name="Прямоугольник 715"/>
                      <p:cNvSpPr/>
                      <p:nvPr/>
                    </p:nvSpPr>
                    <p:spPr>
                      <a:xfrm>
                        <a:off x="500062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7" name="Прямоугольник 716"/>
                      <p:cNvSpPr/>
                      <p:nvPr/>
                    </p:nvSpPr>
                    <p:spPr>
                      <a:xfrm>
                        <a:off x="521494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8" name="Прямоугольник 717"/>
                      <p:cNvSpPr/>
                      <p:nvPr/>
                    </p:nvSpPr>
                    <p:spPr>
                      <a:xfrm>
                        <a:off x="542925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9" name="Прямоугольник 718"/>
                      <p:cNvSpPr/>
                      <p:nvPr/>
                    </p:nvSpPr>
                    <p:spPr>
                      <a:xfrm>
                        <a:off x="564357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0" name="Прямоугольник 719"/>
                      <p:cNvSpPr/>
                      <p:nvPr/>
                    </p:nvSpPr>
                    <p:spPr>
                      <a:xfrm>
                        <a:off x="585788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1" name="Прямоугольник 720"/>
                      <p:cNvSpPr/>
                      <p:nvPr/>
                    </p:nvSpPr>
                    <p:spPr>
                      <a:xfrm>
                        <a:off x="607219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2" name="Прямоугольник 721"/>
                      <p:cNvSpPr/>
                      <p:nvPr/>
                    </p:nvSpPr>
                    <p:spPr>
                      <a:xfrm>
                        <a:off x="628651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3" name="Прямоугольник 722"/>
                      <p:cNvSpPr/>
                      <p:nvPr/>
                    </p:nvSpPr>
                    <p:spPr>
                      <a:xfrm>
                        <a:off x="-14290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4" name="Прямоугольник 723"/>
                      <p:cNvSpPr/>
                      <p:nvPr/>
                    </p:nvSpPr>
                    <p:spPr>
                      <a:xfrm>
                        <a:off x="7140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5" name="Прямоугольник 724"/>
                      <p:cNvSpPr/>
                      <p:nvPr/>
                    </p:nvSpPr>
                    <p:spPr>
                      <a:xfrm>
                        <a:off x="28572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6" name="Прямоугольник 725"/>
                      <p:cNvSpPr/>
                      <p:nvPr/>
                    </p:nvSpPr>
                    <p:spPr>
                      <a:xfrm>
                        <a:off x="50003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7" name="Прямоугольник 726"/>
                      <p:cNvSpPr/>
                      <p:nvPr/>
                    </p:nvSpPr>
                    <p:spPr>
                      <a:xfrm>
                        <a:off x="71434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8" name="Прямоугольник 727"/>
                      <p:cNvSpPr/>
                      <p:nvPr/>
                    </p:nvSpPr>
                    <p:spPr>
                      <a:xfrm>
                        <a:off x="92866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9" name="Прямоугольник 728"/>
                      <p:cNvSpPr/>
                      <p:nvPr/>
                    </p:nvSpPr>
                    <p:spPr>
                      <a:xfrm>
                        <a:off x="114297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0" name="Прямоугольник 729"/>
                      <p:cNvSpPr/>
                      <p:nvPr/>
                    </p:nvSpPr>
                    <p:spPr>
                      <a:xfrm>
                        <a:off x="135729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1" name="Прямоугольник 730"/>
                      <p:cNvSpPr/>
                      <p:nvPr/>
                    </p:nvSpPr>
                    <p:spPr>
                      <a:xfrm>
                        <a:off x="157160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2" name="Прямоугольник 93"/>
                      <p:cNvSpPr/>
                      <p:nvPr/>
                    </p:nvSpPr>
                    <p:spPr>
                      <a:xfrm>
                        <a:off x="178591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3" name="Прямоугольник 94"/>
                      <p:cNvSpPr/>
                      <p:nvPr/>
                    </p:nvSpPr>
                    <p:spPr>
                      <a:xfrm>
                        <a:off x="200023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4" name="Прямоугольник 733"/>
                      <p:cNvSpPr/>
                      <p:nvPr/>
                    </p:nvSpPr>
                    <p:spPr>
                      <a:xfrm>
                        <a:off x="221454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5" name="Прямоугольник 734"/>
                      <p:cNvSpPr/>
                      <p:nvPr/>
                    </p:nvSpPr>
                    <p:spPr>
                      <a:xfrm>
                        <a:off x="242886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6" name="Прямоугольник 735"/>
                      <p:cNvSpPr/>
                      <p:nvPr/>
                    </p:nvSpPr>
                    <p:spPr>
                      <a:xfrm>
                        <a:off x="264317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7" name="Прямоугольник 736"/>
                      <p:cNvSpPr/>
                      <p:nvPr/>
                    </p:nvSpPr>
                    <p:spPr>
                      <a:xfrm>
                        <a:off x="285748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8" name="Прямоугольник 737"/>
                      <p:cNvSpPr/>
                      <p:nvPr/>
                    </p:nvSpPr>
                    <p:spPr>
                      <a:xfrm>
                        <a:off x="307180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9" name="Прямоугольник 738"/>
                      <p:cNvSpPr/>
                      <p:nvPr/>
                    </p:nvSpPr>
                    <p:spPr>
                      <a:xfrm>
                        <a:off x="328611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0" name="Прямоугольник 739"/>
                      <p:cNvSpPr/>
                      <p:nvPr/>
                    </p:nvSpPr>
                    <p:spPr>
                      <a:xfrm>
                        <a:off x="350043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1" name="Прямоугольник 740"/>
                      <p:cNvSpPr/>
                      <p:nvPr/>
                    </p:nvSpPr>
                    <p:spPr>
                      <a:xfrm>
                        <a:off x="371474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2" name="Прямоугольник 741"/>
                      <p:cNvSpPr/>
                      <p:nvPr/>
                    </p:nvSpPr>
                    <p:spPr>
                      <a:xfrm>
                        <a:off x="392905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3" name="Прямоугольник 742"/>
                      <p:cNvSpPr/>
                      <p:nvPr/>
                    </p:nvSpPr>
                    <p:spPr>
                      <a:xfrm>
                        <a:off x="414337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4" name="Прямоугольник 743"/>
                      <p:cNvSpPr/>
                      <p:nvPr/>
                    </p:nvSpPr>
                    <p:spPr>
                      <a:xfrm>
                        <a:off x="435768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5" name="Прямоугольник 744"/>
                      <p:cNvSpPr/>
                      <p:nvPr/>
                    </p:nvSpPr>
                    <p:spPr>
                      <a:xfrm>
                        <a:off x="457200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6" name="Прямоугольник 745"/>
                      <p:cNvSpPr/>
                      <p:nvPr/>
                    </p:nvSpPr>
                    <p:spPr>
                      <a:xfrm>
                        <a:off x="478631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7" name="Прямоугольник 746"/>
                      <p:cNvSpPr/>
                      <p:nvPr/>
                    </p:nvSpPr>
                    <p:spPr>
                      <a:xfrm>
                        <a:off x="500062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8" name="Прямоугольник 747"/>
                      <p:cNvSpPr/>
                      <p:nvPr/>
                    </p:nvSpPr>
                    <p:spPr>
                      <a:xfrm>
                        <a:off x="521494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9" name="Прямоугольник 748"/>
                      <p:cNvSpPr/>
                      <p:nvPr/>
                    </p:nvSpPr>
                    <p:spPr>
                      <a:xfrm>
                        <a:off x="542925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0" name="Прямоугольник 749"/>
                      <p:cNvSpPr/>
                      <p:nvPr/>
                    </p:nvSpPr>
                    <p:spPr>
                      <a:xfrm>
                        <a:off x="564357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1" name="Прямоугольник 750"/>
                      <p:cNvSpPr/>
                      <p:nvPr/>
                    </p:nvSpPr>
                    <p:spPr>
                      <a:xfrm>
                        <a:off x="585788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2" name="Прямоугольник 751"/>
                      <p:cNvSpPr/>
                      <p:nvPr/>
                    </p:nvSpPr>
                    <p:spPr>
                      <a:xfrm>
                        <a:off x="607219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3" name="Прямоугольник 752"/>
                      <p:cNvSpPr/>
                      <p:nvPr/>
                    </p:nvSpPr>
                    <p:spPr>
                      <a:xfrm>
                        <a:off x="628651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4" name="Прямоугольник 753"/>
                      <p:cNvSpPr/>
                      <p:nvPr/>
                    </p:nvSpPr>
                    <p:spPr>
                      <a:xfrm>
                        <a:off x="-14290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5" name="Прямоугольник 754"/>
                      <p:cNvSpPr/>
                      <p:nvPr/>
                    </p:nvSpPr>
                    <p:spPr>
                      <a:xfrm>
                        <a:off x="7140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6" name="Прямоугольник 755"/>
                      <p:cNvSpPr/>
                      <p:nvPr/>
                    </p:nvSpPr>
                    <p:spPr>
                      <a:xfrm>
                        <a:off x="28572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7" name="Прямоугольник 756"/>
                      <p:cNvSpPr/>
                      <p:nvPr/>
                    </p:nvSpPr>
                    <p:spPr>
                      <a:xfrm>
                        <a:off x="50003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8" name="Прямоугольник 757"/>
                      <p:cNvSpPr/>
                      <p:nvPr/>
                    </p:nvSpPr>
                    <p:spPr>
                      <a:xfrm>
                        <a:off x="71434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9" name="Прямоугольник 758"/>
                      <p:cNvSpPr/>
                      <p:nvPr/>
                    </p:nvSpPr>
                    <p:spPr>
                      <a:xfrm>
                        <a:off x="92866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0" name="Прямоугольник 759"/>
                      <p:cNvSpPr/>
                      <p:nvPr/>
                    </p:nvSpPr>
                    <p:spPr>
                      <a:xfrm>
                        <a:off x="114297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1" name="Прямоугольник 760"/>
                      <p:cNvSpPr/>
                      <p:nvPr/>
                    </p:nvSpPr>
                    <p:spPr>
                      <a:xfrm>
                        <a:off x="135729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2" name="Прямоугольник 761"/>
                      <p:cNvSpPr/>
                      <p:nvPr/>
                    </p:nvSpPr>
                    <p:spPr>
                      <a:xfrm>
                        <a:off x="157160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3" name="Прямоугольник 762"/>
                      <p:cNvSpPr/>
                      <p:nvPr/>
                    </p:nvSpPr>
                    <p:spPr>
                      <a:xfrm>
                        <a:off x="178591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4" name="Прямоугольник 763"/>
                      <p:cNvSpPr/>
                      <p:nvPr/>
                    </p:nvSpPr>
                    <p:spPr>
                      <a:xfrm>
                        <a:off x="200023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5" name="Прямоугольник 126"/>
                      <p:cNvSpPr/>
                      <p:nvPr/>
                    </p:nvSpPr>
                    <p:spPr>
                      <a:xfrm>
                        <a:off x="221454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6" name="Прямоугольник 765"/>
                      <p:cNvSpPr/>
                      <p:nvPr/>
                    </p:nvSpPr>
                    <p:spPr>
                      <a:xfrm>
                        <a:off x="242886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7" name="Прямоугольник 766"/>
                      <p:cNvSpPr/>
                      <p:nvPr/>
                    </p:nvSpPr>
                    <p:spPr>
                      <a:xfrm>
                        <a:off x="264317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8" name="Прямоугольник 767"/>
                      <p:cNvSpPr/>
                      <p:nvPr/>
                    </p:nvSpPr>
                    <p:spPr>
                      <a:xfrm>
                        <a:off x="285748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9" name="Прямоугольник 768"/>
                      <p:cNvSpPr/>
                      <p:nvPr/>
                    </p:nvSpPr>
                    <p:spPr>
                      <a:xfrm>
                        <a:off x="307180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0" name="Прямоугольник 769"/>
                      <p:cNvSpPr/>
                      <p:nvPr/>
                    </p:nvSpPr>
                    <p:spPr>
                      <a:xfrm>
                        <a:off x="328611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1" name="Прямоугольник 770"/>
                      <p:cNvSpPr/>
                      <p:nvPr/>
                    </p:nvSpPr>
                    <p:spPr>
                      <a:xfrm>
                        <a:off x="350043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2" name="Прямоугольник 771"/>
                      <p:cNvSpPr/>
                      <p:nvPr/>
                    </p:nvSpPr>
                    <p:spPr>
                      <a:xfrm>
                        <a:off x="371474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3" name="Прямоугольник 772"/>
                      <p:cNvSpPr/>
                      <p:nvPr/>
                    </p:nvSpPr>
                    <p:spPr>
                      <a:xfrm>
                        <a:off x="392905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4" name="Прямоугольник 773"/>
                      <p:cNvSpPr/>
                      <p:nvPr/>
                    </p:nvSpPr>
                    <p:spPr>
                      <a:xfrm>
                        <a:off x="414337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5" name="Прямоугольник 774"/>
                      <p:cNvSpPr/>
                      <p:nvPr/>
                    </p:nvSpPr>
                    <p:spPr>
                      <a:xfrm>
                        <a:off x="435768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6" name="Прямоугольник 775"/>
                      <p:cNvSpPr/>
                      <p:nvPr/>
                    </p:nvSpPr>
                    <p:spPr>
                      <a:xfrm>
                        <a:off x="457200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7" name="Прямоугольник 776"/>
                      <p:cNvSpPr/>
                      <p:nvPr/>
                    </p:nvSpPr>
                    <p:spPr>
                      <a:xfrm>
                        <a:off x="478631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8" name="Прямоугольник 777"/>
                      <p:cNvSpPr/>
                      <p:nvPr/>
                    </p:nvSpPr>
                    <p:spPr>
                      <a:xfrm>
                        <a:off x="500062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9" name="Прямоугольник 778"/>
                      <p:cNvSpPr/>
                      <p:nvPr/>
                    </p:nvSpPr>
                    <p:spPr>
                      <a:xfrm>
                        <a:off x="521494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0" name="Прямоугольник 779"/>
                      <p:cNvSpPr/>
                      <p:nvPr/>
                    </p:nvSpPr>
                    <p:spPr>
                      <a:xfrm>
                        <a:off x="542925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1" name="Прямоугольник 780"/>
                      <p:cNvSpPr/>
                      <p:nvPr/>
                    </p:nvSpPr>
                    <p:spPr>
                      <a:xfrm>
                        <a:off x="564357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2" name="Прямоугольник 781"/>
                      <p:cNvSpPr/>
                      <p:nvPr/>
                    </p:nvSpPr>
                    <p:spPr>
                      <a:xfrm>
                        <a:off x="585788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3" name="Прямоугольник 782"/>
                      <p:cNvSpPr/>
                      <p:nvPr/>
                    </p:nvSpPr>
                    <p:spPr>
                      <a:xfrm>
                        <a:off x="607219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4" name="Прямоугольник 783"/>
                      <p:cNvSpPr/>
                      <p:nvPr/>
                    </p:nvSpPr>
                    <p:spPr>
                      <a:xfrm>
                        <a:off x="628651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5" name="Прямоугольник 784"/>
                      <p:cNvSpPr/>
                      <p:nvPr/>
                    </p:nvSpPr>
                    <p:spPr>
                      <a:xfrm>
                        <a:off x="-14290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6" name="Прямоугольник 785"/>
                      <p:cNvSpPr/>
                      <p:nvPr/>
                    </p:nvSpPr>
                    <p:spPr>
                      <a:xfrm>
                        <a:off x="7140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7" name="Прямоугольник 786"/>
                      <p:cNvSpPr/>
                      <p:nvPr/>
                    </p:nvSpPr>
                    <p:spPr>
                      <a:xfrm>
                        <a:off x="28572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8" name="Прямоугольник 787"/>
                      <p:cNvSpPr/>
                      <p:nvPr/>
                    </p:nvSpPr>
                    <p:spPr>
                      <a:xfrm>
                        <a:off x="50003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9" name="Прямоугольник 788"/>
                      <p:cNvSpPr/>
                      <p:nvPr/>
                    </p:nvSpPr>
                    <p:spPr>
                      <a:xfrm>
                        <a:off x="71434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0" name="Прямоугольник 789"/>
                      <p:cNvSpPr/>
                      <p:nvPr/>
                    </p:nvSpPr>
                    <p:spPr>
                      <a:xfrm>
                        <a:off x="92866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1" name="Прямоугольник 790"/>
                      <p:cNvSpPr/>
                      <p:nvPr/>
                    </p:nvSpPr>
                    <p:spPr>
                      <a:xfrm>
                        <a:off x="114297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2" name="Прямоугольник 791"/>
                      <p:cNvSpPr/>
                      <p:nvPr/>
                    </p:nvSpPr>
                    <p:spPr>
                      <a:xfrm>
                        <a:off x="135729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3" name="Прямоугольник 792"/>
                      <p:cNvSpPr/>
                      <p:nvPr/>
                    </p:nvSpPr>
                    <p:spPr>
                      <a:xfrm>
                        <a:off x="157160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4" name="Прямоугольник 793"/>
                      <p:cNvSpPr/>
                      <p:nvPr/>
                    </p:nvSpPr>
                    <p:spPr>
                      <a:xfrm>
                        <a:off x="178591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5" name="Прямоугольник 794"/>
                      <p:cNvSpPr/>
                      <p:nvPr/>
                    </p:nvSpPr>
                    <p:spPr>
                      <a:xfrm>
                        <a:off x="200023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6" name="Прямоугольник 795"/>
                      <p:cNvSpPr/>
                      <p:nvPr/>
                    </p:nvSpPr>
                    <p:spPr>
                      <a:xfrm>
                        <a:off x="221454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7" name="Прямоугольник 796"/>
                      <p:cNvSpPr/>
                      <p:nvPr/>
                    </p:nvSpPr>
                    <p:spPr>
                      <a:xfrm>
                        <a:off x="242886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8" name="Прямоугольник 797"/>
                      <p:cNvSpPr/>
                      <p:nvPr/>
                    </p:nvSpPr>
                    <p:spPr>
                      <a:xfrm>
                        <a:off x="264317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9" name="Прямоугольник 798"/>
                      <p:cNvSpPr/>
                      <p:nvPr/>
                    </p:nvSpPr>
                    <p:spPr>
                      <a:xfrm>
                        <a:off x="285748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0" name="Прямоугольник 799"/>
                      <p:cNvSpPr/>
                      <p:nvPr/>
                    </p:nvSpPr>
                    <p:spPr>
                      <a:xfrm>
                        <a:off x="307180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1" name="Прямоугольник 800"/>
                      <p:cNvSpPr/>
                      <p:nvPr/>
                    </p:nvSpPr>
                    <p:spPr>
                      <a:xfrm>
                        <a:off x="328611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2" name="Прямоугольник 801"/>
                      <p:cNvSpPr/>
                      <p:nvPr/>
                    </p:nvSpPr>
                    <p:spPr>
                      <a:xfrm>
                        <a:off x="350043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3" name="Прямоугольник 802"/>
                      <p:cNvSpPr/>
                      <p:nvPr/>
                    </p:nvSpPr>
                    <p:spPr>
                      <a:xfrm>
                        <a:off x="371474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4" name="Прямоугольник 803"/>
                      <p:cNvSpPr/>
                      <p:nvPr/>
                    </p:nvSpPr>
                    <p:spPr>
                      <a:xfrm>
                        <a:off x="392905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5" name="Прямоугольник 804"/>
                      <p:cNvSpPr/>
                      <p:nvPr/>
                    </p:nvSpPr>
                    <p:spPr>
                      <a:xfrm>
                        <a:off x="414337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6" name="Прямоугольник 805"/>
                      <p:cNvSpPr/>
                      <p:nvPr/>
                    </p:nvSpPr>
                    <p:spPr>
                      <a:xfrm>
                        <a:off x="435768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7" name="Прямоугольник 806"/>
                      <p:cNvSpPr/>
                      <p:nvPr/>
                    </p:nvSpPr>
                    <p:spPr>
                      <a:xfrm>
                        <a:off x="457200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8" name="Прямоугольник 807"/>
                      <p:cNvSpPr/>
                      <p:nvPr/>
                    </p:nvSpPr>
                    <p:spPr>
                      <a:xfrm>
                        <a:off x="478631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9" name="Прямоугольник 808"/>
                      <p:cNvSpPr/>
                      <p:nvPr/>
                    </p:nvSpPr>
                    <p:spPr>
                      <a:xfrm>
                        <a:off x="500062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0" name="Прямоугольник 809"/>
                      <p:cNvSpPr/>
                      <p:nvPr/>
                    </p:nvSpPr>
                    <p:spPr>
                      <a:xfrm>
                        <a:off x="521494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1" name="Прямоугольник 810"/>
                      <p:cNvSpPr/>
                      <p:nvPr/>
                    </p:nvSpPr>
                    <p:spPr>
                      <a:xfrm>
                        <a:off x="542925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2" name="Прямоугольник 811"/>
                      <p:cNvSpPr/>
                      <p:nvPr/>
                    </p:nvSpPr>
                    <p:spPr>
                      <a:xfrm>
                        <a:off x="564357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3" name="Прямоугольник 812"/>
                      <p:cNvSpPr/>
                      <p:nvPr/>
                    </p:nvSpPr>
                    <p:spPr>
                      <a:xfrm>
                        <a:off x="585788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4" name="Прямоугольник 813"/>
                      <p:cNvSpPr/>
                      <p:nvPr/>
                    </p:nvSpPr>
                    <p:spPr>
                      <a:xfrm>
                        <a:off x="607219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5" name="Прямоугольник 814"/>
                      <p:cNvSpPr/>
                      <p:nvPr/>
                    </p:nvSpPr>
                    <p:spPr>
                      <a:xfrm>
                        <a:off x="628651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6" name="Прямоугольник 815"/>
                      <p:cNvSpPr/>
                      <p:nvPr/>
                    </p:nvSpPr>
                    <p:spPr>
                      <a:xfrm>
                        <a:off x="-14290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7" name="Прямоугольник 816"/>
                      <p:cNvSpPr/>
                      <p:nvPr/>
                    </p:nvSpPr>
                    <p:spPr>
                      <a:xfrm>
                        <a:off x="7140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8" name="Прямоугольник 817"/>
                      <p:cNvSpPr/>
                      <p:nvPr/>
                    </p:nvSpPr>
                    <p:spPr>
                      <a:xfrm>
                        <a:off x="28572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9" name="Прямоугольник 818"/>
                      <p:cNvSpPr/>
                      <p:nvPr/>
                    </p:nvSpPr>
                    <p:spPr>
                      <a:xfrm>
                        <a:off x="50003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0" name="Прямоугольник 819"/>
                      <p:cNvSpPr/>
                      <p:nvPr/>
                    </p:nvSpPr>
                    <p:spPr>
                      <a:xfrm>
                        <a:off x="71434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1" name="Прямоугольник 820"/>
                      <p:cNvSpPr/>
                      <p:nvPr/>
                    </p:nvSpPr>
                    <p:spPr>
                      <a:xfrm>
                        <a:off x="92866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2" name="Прямоугольник 821"/>
                      <p:cNvSpPr/>
                      <p:nvPr/>
                    </p:nvSpPr>
                    <p:spPr>
                      <a:xfrm>
                        <a:off x="114297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3" name="Прямоугольник 822"/>
                      <p:cNvSpPr/>
                      <p:nvPr/>
                    </p:nvSpPr>
                    <p:spPr>
                      <a:xfrm>
                        <a:off x="135729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4" name="Прямоугольник 823"/>
                      <p:cNvSpPr/>
                      <p:nvPr/>
                    </p:nvSpPr>
                    <p:spPr>
                      <a:xfrm>
                        <a:off x="157160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5" name="Прямоугольник 824"/>
                      <p:cNvSpPr/>
                      <p:nvPr/>
                    </p:nvSpPr>
                    <p:spPr>
                      <a:xfrm>
                        <a:off x="178591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6" name="Прямоугольник 825"/>
                      <p:cNvSpPr/>
                      <p:nvPr/>
                    </p:nvSpPr>
                    <p:spPr>
                      <a:xfrm>
                        <a:off x="200023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7" name="Прямоугольник 826"/>
                      <p:cNvSpPr/>
                      <p:nvPr/>
                    </p:nvSpPr>
                    <p:spPr>
                      <a:xfrm>
                        <a:off x="221454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8" name="Прямоугольник 827"/>
                      <p:cNvSpPr/>
                      <p:nvPr/>
                    </p:nvSpPr>
                    <p:spPr>
                      <a:xfrm>
                        <a:off x="242886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9" name="Прямоугольник 828"/>
                      <p:cNvSpPr/>
                      <p:nvPr/>
                    </p:nvSpPr>
                    <p:spPr>
                      <a:xfrm>
                        <a:off x="264317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0" name="Прямоугольник 829"/>
                      <p:cNvSpPr/>
                      <p:nvPr/>
                    </p:nvSpPr>
                    <p:spPr>
                      <a:xfrm>
                        <a:off x="285748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1" name="Прямоугольник 830"/>
                      <p:cNvSpPr/>
                      <p:nvPr/>
                    </p:nvSpPr>
                    <p:spPr>
                      <a:xfrm>
                        <a:off x="307180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2" name="Прямоугольник 831"/>
                      <p:cNvSpPr/>
                      <p:nvPr/>
                    </p:nvSpPr>
                    <p:spPr>
                      <a:xfrm>
                        <a:off x="328611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3" name="Прямоугольник 832"/>
                      <p:cNvSpPr/>
                      <p:nvPr/>
                    </p:nvSpPr>
                    <p:spPr>
                      <a:xfrm>
                        <a:off x="350043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4" name="Прямоугольник 833"/>
                      <p:cNvSpPr/>
                      <p:nvPr/>
                    </p:nvSpPr>
                    <p:spPr>
                      <a:xfrm>
                        <a:off x="371474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5" name="Прямоугольник 834"/>
                      <p:cNvSpPr/>
                      <p:nvPr/>
                    </p:nvSpPr>
                    <p:spPr>
                      <a:xfrm>
                        <a:off x="392905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6" name="Прямоугольник 835"/>
                      <p:cNvSpPr/>
                      <p:nvPr/>
                    </p:nvSpPr>
                    <p:spPr>
                      <a:xfrm>
                        <a:off x="414337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7" name="Прямоугольник 836"/>
                      <p:cNvSpPr/>
                      <p:nvPr/>
                    </p:nvSpPr>
                    <p:spPr>
                      <a:xfrm>
                        <a:off x="435768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8" name="Прямоугольник 837"/>
                      <p:cNvSpPr/>
                      <p:nvPr/>
                    </p:nvSpPr>
                    <p:spPr>
                      <a:xfrm>
                        <a:off x="457200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9" name="Прямоугольник 838"/>
                      <p:cNvSpPr/>
                      <p:nvPr/>
                    </p:nvSpPr>
                    <p:spPr>
                      <a:xfrm>
                        <a:off x="478631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0" name="Прямоугольник 839"/>
                      <p:cNvSpPr/>
                      <p:nvPr/>
                    </p:nvSpPr>
                    <p:spPr>
                      <a:xfrm>
                        <a:off x="500062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1" name="Прямоугольник 840"/>
                      <p:cNvSpPr/>
                      <p:nvPr/>
                    </p:nvSpPr>
                    <p:spPr>
                      <a:xfrm>
                        <a:off x="521494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2" name="Прямоугольник 841"/>
                      <p:cNvSpPr/>
                      <p:nvPr/>
                    </p:nvSpPr>
                    <p:spPr>
                      <a:xfrm>
                        <a:off x="542925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3" name="Прямоугольник 842"/>
                      <p:cNvSpPr/>
                      <p:nvPr/>
                    </p:nvSpPr>
                    <p:spPr>
                      <a:xfrm>
                        <a:off x="564357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4" name="Прямоугольник 843"/>
                      <p:cNvSpPr/>
                      <p:nvPr/>
                    </p:nvSpPr>
                    <p:spPr>
                      <a:xfrm>
                        <a:off x="585788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5" name="Прямоугольник 844"/>
                      <p:cNvSpPr/>
                      <p:nvPr/>
                    </p:nvSpPr>
                    <p:spPr>
                      <a:xfrm>
                        <a:off x="607219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6" name="Прямоугольник 845"/>
                      <p:cNvSpPr/>
                      <p:nvPr/>
                    </p:nvSpPr>
                    <p:spPr>
                      <a:xfrm>
                        <a:off x="628651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7" name="Прямоугольник 846"/>
                      <p:cNvSpPr/>
                      <p:nvPr/>
                    </p:nvSpPr>
                    <p:spPr>
                      <a:xfrm>
                        <a:off x="-14290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8" name="Прямоугольник 847"/>
                      <p:cNvSpPr/>
                      <p:nvPr/>
                    </p:nvSpPr>
                    <p:spPr>
                      <a:xfrm>
                        <a:off x="7140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9" name="Прямоугольник 848"/>
                      <p:cNvSpPr/>
                      <p:nvPr/>
                    </p:nvSpPr>
                    <p:spPr>
                      <a:xfrm>
                        <a:off x="28572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0" name="Прямоугольник 849"/>
                      <p:cNvSpPr/>
                      <p:nvPr/>
                    </p:nvSpPr>
                    <p:spPr>
                      <a:xfrm>
                        <a:off x="50003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1" name="Прямоугольник 850"/>
                      <p:cNvSpPr/>
                      <p:nvPr/>
                    </p:nvSpPr>
                    <p:spPr>
                      <a:xfrm>
                        <a:off x="71434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2" name="Прямоугольник 851"/>
                      <p:cNvSpPr/>
                      <p:nvPr/>
                    </p:nvSpPr>
                    <p:spPr>
                      <a:xfrm>
                        <a:off x="92866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3" name="Прямоугольник 852"/>
                      <p:cNvSpPr/>
                      <p:nvPr/>
                    </p:nvSpPr>
                    <p:spPr>
                      <a:xfrm>
                        <a:off x="114297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4" name="Прямоугольник 853"/>
                      <p:cNvSpPr/>
                      <p:nvPr/>
                    </p:nvSpPr>
                    <p:spPr>
                      <a:xfrm>
                        <a:off x="135729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5" name="Прямоугольник 854"/>
                      <p:cNvSpPr/>
                      <p:nvPr/>
                    </p:nvSpPr>
                    <p:spPr>
                      <a:xfrm>
                        <a:off x="157160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6" name="Прямоугольник 855"/>
                      <p:cNvSpPr/>
                      <p:nvPr/>
                    </p:nvSpPr>
                    <p:spPr>
                      <a:xfrm>
                        <a:off x="178591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7" name="Прямоугольник 856"/>
                      <p:cNvSpPr/>
                      <p:nvPr/>
                    </p:nvSpPr>
                    <p:spPr>
                      <a:xfrm>
                        <a:off x="200023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8" name="Прямоугольник 857"/>
                      <p:cNvSpPr/>
                      <p:nvPr/>
                    </p:nvSpPr>
                    <p:spPr>
                      <a:xfrm>
                        <a:off x="221454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9" name="Прямоугольник 858"/>
                      <p:cNvSpPr/>
                      <p:nvPr/>
                    </p:nvSpPr>
                    <p:spPr>
                      <a:xfrm>
                        <a:off x="242886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0" name="Прямоугольник 859"/>
                      <p:cNvSpPr/>
                      <p:nvPr/>
                    </p:nvSpPr>
                    <p:spPr>
                      <a:xfrm>
                        <a:off x="264317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1" name="Прямоугольник 860"/>
                      <p:cNvSpPr/>
                      <p:nvPr/>
                    </p:nvSpPr>
                    <p:spPr>
                      <a:xfrm>
                        <a:off x="285748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2" name="Прямоугольник 861"/>
                      <p:cNvSpPr/>
                      <p:nvPr/>
                    </p:nvSpPr>
                    <p:spPr>
                      <a:xfrm>
                        <a:off x="307180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3" name="Прямоугольник 862"/>
                      <p:cNvSpPr/>
                      <p:nvPr/>
                    </p:nvSpPr>
                    <p:spPr>
                      <a:xfrm>
                        <a:off x="328611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4" name="Прямоугольник 863"/>
                      <p:cNvSpPr/>
                      <p:nvPr/>
                    </p:nvSpPr>
                    <p:spPr>
                      <a:xfrm>
                        <a:off x="350043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5" name="Прямоугольник 864"/>
                      <p:cNvSpPr/>
                      <p:nvPr/>
                    </p:nvSpPr>
                    <p:spPr>
                      <a:xfrm>
                        <a:off x="371474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6" name="Прямоугольник 865"/>
                      <p:cNvSpPr/>
                      <p:nvPr/>
                    </p:nvSpPr>
                    <p:spPr>
                      <a:xfrm>
                        <a:off x="392905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7" name="Прямоугольник 866"/>
                      <p:cNvSpPr/>
                      <p:nvPr/>
                    </p:nvSpPr>
                    <p:spPr>
                      <a:xfrm>
                        <a:off x="414337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8" name="Прямоугольник 867"/>
                      <p:cNvSpPr/>
                      <p:nvPr/>
                    </p:nvSpPr>
                    <p:spPr>
                      <a:xfrm>
                        <a:off x="435768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9" name="Прямоугольник 868"/>
                      <p:cNvSpPr/>
                      <p:nvPr/>
                    </p:nvSpPr>
                    <p:spPr>
                      <a:xfrm>
                        <a:off x="457200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0" name="Прямоугольник 869"/>
                      <p:cNvSpPr/>
                      <p:nvPr/>
                    </p:nvSpPr>
                    <p:spPr>
                      <a:xfrm>
                        <a:off x="478631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1" name="Прямоугольник 870"/>
                      <p:cNvSpPr/>
                      <p:nvPr/>
                    </p:nvSpPr>
                    <p:spPr>
                      <a:xfrm>
                        <a:off x="500062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2" name="Прямоугольник 871"/>
                      <p:cNvSpPr/>
                      <p:nvPr/>
                    </p:nvSpPr>
                    <p:spPr>
                      <a:xfrm>
                        <a:off x="521494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3" name="Прямоугольник 872"/>
                      <p:cNvSpPr/>
                      <p:nvPr/>
                    </p:nvSpPr>
                    <p:spPr>
                      <a:xfrm>
                        <a:off x="542925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4" name="Прямоугольник 873"/>
                      <p:cNvSpPr/>
                      <p:nvPr/>
                    </p:nvSpPr>
                    <p:spPr>
                      <a:xfrm>
                        <a:off x="564357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5" name="Прямоугольник 874"/>
                      <p:cNvSpPr/>
                      <p:nvPr/>
                    </p:nvSpPr>
                    <p:spPr>
                      <a:xfrm>
                        <a:off x="585788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6" name="Прямоугольник 875"/>
                      <p:cNvSpPr/>
                      <p:nvPr/>
                    </p:nvSpPr>
                    <p:spPr>
                      <a:xfrm>
                        <a:off x="607219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7" name="Прямоугольник 876"/>
                      <p:cNvSpPr/>
                      <p:nvPr/>
                    </p:nvSpPr>
                    <p:spPr>
                      <a:xfrm>
                        <a:off x="628651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8" name="Прямоугольник 877"/>
                      <p:cNvSpPr/>
                      <p:nvPr/>
                    </p:nvSpPr>
                    <p:spPr>
                      <a:xfrm>
                        <a:off x="-14290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9" name="Прямоугольник 878"/>
                      <p:cNvSpPr/>
                      <p:nvPr/>
                    </p:nvSpPr>
                    <p:spPr>
                      <a:xfrm>
                        <a:off x="7140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0" name="Прямоугольник 879"/>
                      <p:cNvSpPr/>
                      <p:nvPr/>
                    </p:nvSpPr>
                    <p:spPr>
                      <a:xfrm>
                        <a:off x="28572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1" name="Прямоугольник 880"/>
                      <p:cNvSpPr/>
                      <p:nvPr/>
                    </p:nvSpPr>
                    <p:spPr>
                      <a:xfrm>
                        <a:off x="50003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2" name="Прямоугольник 881"/>
                      <p:cNvSpPr/>
                      <p:nvPr/>
                    </p:nvSpPr>
                    <p:spPr>
                      <a:xfrm>
                        <a:off x="71434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3" name="Прямоугольник 882"/>
                      <p:cNvSpPr/>
                      <p:nvPr/>
                    </p:nvSpPr>
                    <p:spPr>
                      <a:xfrm>
                        <a:off x="92866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4" name="Прямоугольник 883"/>
                      <p:cNvSpPr/>
                      <p:nvPr/>
                    </p:nvSpPr>
                    <p:spPr>
                      <a:xfrm>
                        <a:off x="114297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5" name="Прямоугольник 884"/>
                      <p:cNvSpPr/>
                      <p:nvPr/>
                    </p:nvSpPr>
                    <p:spPr>
                      <a:xfrm>
                        <a:off x="135729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6" name="Прямоугольник 885"/>
                      <p:cNvSpPr/>
                      <p:nvPr/>
                    </p:nvSpPr>
                    <p:spPr>
                      <a:xfrm>
                        <a:off x="157160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7" name="Прямоугольник 886"/>
                      <p:cNvSpPr/>
                      <p:nvPr/>
                    </p:nvSpPr>
                    <p:spPr>
                      <a:xfrm>
                        <a:off x="178591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8" name="Прямоугольник 887"/>
                      <p:cNvSpPr/>
                      <p:nvPr/>
                    </p:nvSpPr>
                    <p:spPr>
                      <a:xfrm>
                        <a:off x="200023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9" name="Прямоугольник 888"/>
                      <p:cNvSpPr/>
                      <p:nvPr/>
                    </p:nvSpPr>
                    <p:spPr>
                      <a:xfrm>
                        <a:off x="221454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0" name="Прямоугольник 889"/>
                      <p:cNvSpPr/>
                      <p:nvPr/>
                    </p:nvSpPr>
                    <p:spPr>
                      <a:xfrm>
                        <a:off x="242886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1" name="Прямоугольник 890"/>
                      <p:cNvSpPr/>
                      <p:nvPr/>
                    </p:nvSpPr>
                    <p:spPr>
                      <a:xfrm>
                        <a:off x="264317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2" name="Прямоугольник 891"/>
                      <p:cNvSpPr/>
                      <p:nvPr/>
                    </p:nvSpPr>
                    <p:spPr>
                      <a:xfrm>
                        <a:off x="285748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3" name="Прямоугольник 892"/>
                      <p:cNvSpPr/>
                      <p:nvPr/>
                    </p:nvSpPr>
                    <p:spPr>
                      <a:xfrm>
                        <a:off x="307180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4" name="Прямоугольник 893"/>
                      <p:cNvSpPr/>
                      <p:nvPr/>
                    </p:nvSpPr>
                    <p:spPr>
                      <a:xfrm>
                        <a:off x="328611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5" name="Прямоугольник 894"/>
                      <p:cNvSpPr/>
                      <p:nvPr/>
                    </p:nvSpPr>
                    <p:spPr>
                      <a:xfrm>
                        <a:off x="350043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6" name="Прямоугольник 895"/>
                      <p:cNvSpPr/>
                      <p:nvPr/>
                    </p:nvSpPr>
                    <p:spPr>
                      <a:xfrm>
                        <a:off x="371474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7" name="Прямоугольник 896"/>
                      <p:cNvSpPr/>
                      <p:nvPr/>
                    </p:nvSpPr>
                    <p:spPr>
                      <a:xfrm>
                        <a:off x="392905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8" name="Прямоугольник 897"/>
                      <p:cNvSpPr/>
                      <p:nvPr/>
                    </p:nvSpPr>
                    <p:spPr>
                      <a:xfrm>
                        <a:off x="414337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9" name="Прямоугольник 898"/>
                      <p:cNvSpPr/>
                      <p:nvPr/>
                    </p:nvSpPr>
                    <p:spPr>
                      <a:xfrm>
                        <a:off x="435768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0" name="Прямоугольник 899"/>
                      <p:cNvSpPr/>
                      <p:nvPr/>
                    </p:nvSpPr>
                    <p:spPr>
                      <a:xfrm>
                        <a:off x="457200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1" name="Прямоугольник 900"/>
                      <p:cNvSpPr/>
                      <p:nvPr/>
                    </p:nvSpPr>
                    <p:spPr>
                      <a:xfrm>
                        <a:off x="478631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2" name="Прямоугольник 901"/>
                      <p:cNvSpPr/>
                      <p:nvPr/>
                    </p:nvSpPr>
                    <p:spPr>
                      <a:xfrm>
                        <a:off x="500062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3" name="Прямоугольник 902"/>
                      <p:cNvSpPr/>
                      <p:nvPr/>
                    </p:nvSpPr>
                    <p:spPr>
                      <a:xfrm>
                        <a:off x="521494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4" name="Прямоугольник 903"/>
                      <p:cNvSpPr/>
                      <p:nvPr/>
                    </p:nvSpPr>
                    <p:spPr>
                      <a:xfrm>
                        <a:off x="542925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5" name="Прямоугольник 904"/>
                      <p:cNvSpPr/>
                      <p:nvPr/>
                    </p:nvSpPr>
                    <p:spPr>
                      <a:xfrm>
                        <a:off x="564357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6" name="Прямоугольник 905"/>
                      <p:cNvSpPr/>
                      <p:nvPr/>
                    </p:nvSpPr>
                    <p:spPr>
                      <a:xfrm>
                        <a:off x="585788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7" name="Прямоугольник 906"/>
                      <p:cNvSpPr/>
                      <p:nvPr/>
                    </p:nvSpPr>
                    <p:spPr>
                      <a:xfrm>
                        <a:off x="607219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8" name="Прямоугольник 907"/>
                      <p:cNvSpPr/>
                      <p:nvPr/>
                    </p:nvSpPr>
                    <p:spPr>
                      <a:xfrm>
                        <a:off x="628651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9" name="Прямоугольник 908"/>
                      <p:cNvSpPr/>
                      <p:nvPr/>
                    </p:nvSpPr>
                    <p:spPr>
                      <a:xfrm>
                        <a:off x="-14290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0" name="Прямоугольник 909"/>
                      <p:cNvSpPr/>
                      <p:nvPr/>
                    </p:nvSpPr>
                    <p:spPr>
                      <a:xfrm>
                        <a:off x="7140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1" name="Прямоугольник 910"/>
                      <p:cNvSpPr/>
                      <p:nvPr/>
                    </p:nvSpPr>
                    <p:spPr>
                      <a:xfrm>
                        <a:off x="28572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2" name="Прямоугольник 911"/>
                      <p:cNvSpPr/>
                      <p:nvPr/>
                    </p:nvSpPr>
                    <p:spPr>
                      <a:xfrm>
                        <a:off x="50003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3" name="Прямоугольник 912"/>
                      <p:cNvSpPr/>
                      <p:nvPr/>
                    </p:nvSpPr>
                    <p:spPr>
                      <a:xfrm>
                        <a:off x="71434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4" name="Прямоугольник 913"/>
                      <p:cNvSpPr/>
                      <p:nvPr/>
                    </p:nvSpPr>
                    <p:spPr>
                      <a:xfrm>
                        <a:off x="92866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5" name="Прямоугольник 914"/>
                      <p:cNvSpPr/>
                      <p:nvPr/>
                    </p:nvSpPr>
                    <p:spPr>
                      <a:xfrm>
                        <a:off x="114297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6" name="Прямоугольник 915"/>
                      <p:cNvSpPr/>
                      <p:nvPr/>
                    </p:nvSpPr>
                    <p:spPr>
                      <a:xfrm>
                        <a:off x="135729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7" name="Прямоугольник 916"/>
                      <p:cNvSpPr/>
                      <p:nvPr/>
                    </p:nvSpPr>
                    <p:spPr>
                      <a:xfrm>
                        <a:off x="157160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8" name="Прямоугольник 917"/>
                      <p:cNvSpPr/>
                      <p:nvPr/>
                    </p:nvSpPr>
                    <p:spPr>
                      <a:xfrm>
                        <a:off x="178591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9" name="Прямоугольник 918"/>
                      <p:cNvSpPr/>
                      <p:nvPr/>
                    </p:nvSpPr>
                    <p:spPr>
                      <a:xfrm>
                        <a:off x="200023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0" name="Прямоугольник 919"/>
                      <p:cNvSpPr/>
                      <p:nvPr/>
                    </p:nvSpPr>
                    <p:spPr>
                      <a:xfrm>
                        <a:off x="221454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1" name="Прямоугольник 920"/>
                      <p:cNvSpPr/>
                      <p:nvPr/>
                    </p:nvSpPr>
                    <p:spPr>
                      <a:xfrm>
                        <a:off x="242886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2" name="Прямоугольник 921"/>
                      <p:cNvSpPr/>
                      <p:nvPr/>
                    </p:nvSpPr>
                    <p:spPr>
                      <a:xfrm>
                        <a:off x="264317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3" name="Прямоугольник 922"/>
                      <p:cNvSpPr/>
                      <p:nvPr/>
                    </p:nvSpPr>
                    <p:spPr>
                      <a:xfrm>
                        <a:off x="285748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4" name="Прямоугольник 923"/>
                      <p:cNvSpPr/>
                      <p:nvPr/>
                    </p:nvSpPr>
                    <p:spPr>
                      <a:xfrm>
                        <a:off x="307180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5" name="Прямоугольник 924"/>
                      <p:cNvSpPr/>
                      <p:nvPr/>
                    </p:nvSpPr>
                    <p:spPr>
                      <a:xfrm>
                        <a:off x="328611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6" name="Прямоугольник 925"/>
                      <p:cNvSpPr/>
                      <p:nvPr/>
                    </p:nvSpPr>
                    <p:spPr>
                      <a:xfrm>
                        <a:off x="350043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7" name="Прямоугольник 926"/>
                      <p:cNvSpPr/>
                      <p:nvPr/>
                    </p:nvSpPr>
                    <p:spPr>
                      <a:xfrm>
                        <a:off x="371474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8" name="Прямоугольник 927"/>
                      <p:cNvSpPr/>
                      <p:nvPr/>
                    </p:nvSpPr>
                    <p:spPr>
                      <a:xfrm>
                        <a:off x="392905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9" name="Прямоугольник 928"/>
                      <p:cNvSpPr/>
                      <p:nvPr/>
                    </p:nvSpPr>
                    <p:spPr>
                      <a:xfrm>
                        <a:off x="414337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0" name="Прямоугольник 929"/>
                      <p:cNvSpPr/>
                      <p:nvPr/>
                    </p:nvSpPr>
                    <p:spPr>
                      <a:xfrm>
                        <a:off x="435768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1" name="Прямоугольник 930"/>
                      <p:cNvSpPr/>
                      <p:nvPr/>
                    </p:nvSpPr>
                    <p:spPr>
                      <a:xfrm>
                        <a:off x="457200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2" name="Прямоугольник 931"/>
                      <p:cNvSpPr/>
                      <p:nvPr/>
                    </p:nvSpPr>
                    <p:spPr>
                      <a:xfrm>
                        <a:off x="478631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3" name="Прямоугольник 932"/>
                      <p:cNvSpPr/>
                      <p:nvPr/>
                    </p:nvSpPr>
                    <p:spPr>
                      <a:xfrm>
                        <a:off x="500062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4" name="Прямоугольник 933"/>
                      <p:cNvSpPr/>
                      <p:nvPr/>
                    </p:nvSpPr>
                    <p:spPr>
                      <a:xfrm>
                        <a:off x="521494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5" name="Прямоугольник 934"/>
                      <p:cNvSpPr/>
                      <p:nvPr/>
                    </p:nvSpPr>
                    <p:spPr>
                      <a:xfrm>
                        <a:off x="542925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6" name="Прямоугольник 935"/>
                      <p:cNvSpPr/>
                      <p:nvPr/>
                    </p:nvSpPr>
                    <p:spPr>
                      <a:xfrm>
                        <a:off x="564357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7" name="Прямоугольник 936"/>
                      <p:cNvSpPr/>
                      <p:nvPr/>
                    </p:nvSpPr>
                    <p:spPr>
                      <a:xfrm>
                        <a:off x="585788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8" name="Прямоугольник 937"/>
                      <p:cNvSpPr/>
                      <p:nvPr/>
                    </p:nvSpPr>
                    <p:spPr>
                      <a:xfrm>
                        <a:off x="607219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9" name="Прямоугольник 938"/>
                      <p:cNvSpPr/>
                      <p:nvPr/>
                    </p:nvSpPr>
                    <p:spPr>
                      <a:xfrm>
                        <a:off x="628651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" name="Группа 1017"/>
                  <p:cNvGrpSpPr/>
                  <p:nvPr/>
                </p:nvGrpSpPr>
                <p:grpSpPr>
                  <a:xfrm>
                    <a:off x="2214546" y="3071810"/>
                    <a:ext cx="6645420" cy="1932198"/>
                    <a:chOff x="2214546" y="1141298"/>
                    <a:chExt cx="6645420" cy="1932198"/>
                  </a:xfrm>
                  <a:grpFill/>
                </p:grpSpPr>
                <p:sp>
                  <p:nvSpPr>
                    <p:cNvPr id="380" name="Прямоугольник 379"/>
                    <p:cNvSpPr/>
                    <p:nvPr/>
                  </p:nvSpPr>
                  <p:spPr>
                    <a:xfrm>
                      <a:off x="221454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1" name="Прямоугольник 380"/>
                    <p:cNvSpPr/>
                    <p:nvPr/>
                  </p:nvSpPr>
                  <p:spPr>
                    <a:xfrm>
                      <a:off x="242886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2" name="Прямоугольник 381"/>
                    <p:cNvSpPr/>
                    <p:nvPr/>
                  </p:nvSpPr>
                  <p:spPr>
                    <a:xfrm>
                      <a:off x="264317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3" name="Прямоугольник 382"/>
                    <p:cNvSpPr/>
                    <p:nvPr/>
                  </p:nvSpPr>
                  <p:spPr>
                    <a:xfrm>
                      <a:off x="285748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4" name="Прямоугольник 383"/>
                    <p:cNvSpPr/>
                    <p:nvPr/>
                  </p:nvSpPr>
                  <p:spPr>
                    <a:xfrm>
                      <a:off x="307180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5" name="Прямоугольник 384"/>
                    <p:cNvSpPr/>
                    <p:nvPr/>
                  </p:nvSpPr>
                  <p:spPr>
                    <a:xfrm>
                      <a:off x="328611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6" name="Прямоугольник 385"/>
                    <p:cNvSpPr/>
                    <p:nvPr/>
                  </p:nvSpPr>
                  <p:spPr>
                    <a:xfrm>
                      <a:off x="350043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7" name="Прямоугольник 386"/>
                    <p:cNvSpPr/>
                    <p:nvPr/>
                  </p:nvSpPr>
                  <p:spPr>
                    <a:xfrm>
                      <a:off x="371474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8" name="Прямоугольник 387"/>
                    <p:cNvSpPr/>
                    <p:nvPr/>
                  </p:nvSpPr>
                  <p:spPr>
                    <a:xfrm>
                      <a:off x="392905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9" name="Прямоугольник 388"/>
                    <p:cNvSpPr/>
                    <p:nvPr/>
                  </p:nvSpPr>
                  <p:spPr>
                    <a:xfrm>
                      <a:off x="414337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0" name="Прямоугольник 389"/>
                    <p:cNvSpPr/>
                    <p:nvPr/>
                  </p:nvSpPr>
                  <p:spPr>
                    <a:xfrm>
                      <a:off x="435768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1" name="Прямоугольник 390"/>
                    <p:cNvSpPr/>
                    <p:nvPr/>
                  </p:nvSpPr>
                  <p:spPr>
                    <a:xfrm>
                      <a:off x="457200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2" name="Прямоугольник 391"/>
                    <p:cNvSpPr/>
                    <p:nvPr/>
                  </p:nvSpPr>
                  <p:spPr>
                    <a:xfrm>
                      <a:off x="478631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3" name="Прямоугольник 392"/>
                    <p:cNvSpPr/>
                    <p:nvPr/>
                  </p:nvSpPr>
                  <p:spPr>
                    <a:xfrm>
                      <a:off x="500062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4" name="Прямоугольник 393"/>
                    <p:cNvSpPr/>
                    <p:nvPr/>
                  </p:nvSpPr>
                  <p:spPr>
                    <a:xfrm>
                      <a:off x="521494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5" name="Прямоугольник 394"/>
                    <p:cNvSpPr/>
                    <p:nvPr/>
                  </p:nvSpPr>
                  <p:spPr>
                    <a:xfrm>
                      <a:off x="542925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6" name="Прямоугольник 395"/>
                    <p:cNvSpPr/>
                    <p:nvPr/>
                  </p:nvSpPr>
                  <p:spPr>
                    <a:xfrm>
                      <a:off x="564357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7" name="Прямоугольник 396"/>
                    <p:cNvSpPr/>
                    <p:nvPr/>
                  </p:nvSpPr>
                  <p:spPr>
                    <a:xfrm>
                      <a:off x="585788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8" name="Прямоугольник 397"/>
                    <p:cNvSpPr/>
                    <p:nvPr/>
                  </p:nvSpPr>
                  <p:spPr>
                    <a:xfrm>
                      <a:off x="607219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9" name="Прямоугольник 398"/>
                    <p:cNvSpPr/>
                    <p:nvPr/>
                  </p:nvSpPr>
                  <p:spPr>
                    <a:xfrm>
                      <a:off x="628651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0" name="Прямоугольник 399"/>
                    <p:cNvSpPr/>
                    <p:nvPr/>
                  </p:nvSpPr>
                  <p:spPr>
                    <a:xfrm>
                      <a:off x="650082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1" name="Прямоугольник 400"/>
                    <p:cNvSpPr/>
                    <p:nvPr/>
                  </p:nvSpPr>
                  <p:spPr>
                    <a:xfrm>
                      <a:off x="671514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2" name="Прямоугольник 401"/>
                    <p:cNvSpPr/>
                    <p:nvPr/>
                  </p:nvSpPr>
                  <p:spPr>
                    <a:xfrm>
                      <a:off x="692945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3" name="Прямоугольник 402"/>
                    <p:cNvSpPr/>
                    <p:nvPr/>
                  </p:nvSpPr>
                  <p:spPr>
                    <a:xfrm>
                      <a:off x="714376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4" name="Прямоугольник 403"/>
                    <p:cNvSpPr/>
                    <p:nvPr/>
                  </p:nvSpPr>
                  <p:spPr>
                    <a:xfrm>
                      <a:off x="735808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5" name="Прямоугольник 404"/>
                    <p:cNvSpPr/>
                    <p:nvPr/>
                  </p:nvSpPr>
                  <p:spPr>
                    <a:xfrm>
                      <a:off x="757239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6" name="Прямоугольник 405"/>
                    <p:cNvSpPr/>
                    <p:nvPr/>
                  </p:nvSpPr>
                  <p:spPr>
                    <a:xfrm>
                      <a:off x="778671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7" name="Прямоугольник 406"/>
                    <p:cNvSpPr/>
                    <p:nvPr/>
                  </p:nvSpPr>
                  <p:spPr>
                    <a:xfrm>
                      <a:off x="800102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8" name="Прямоугольник 407"/>
                    <p:cNvSpPr/>
                    <p:nvPr/>
                  </p:nvSpPr>
                  <p:spPr>
                    <a:xfrm>
                      <a:off x="821533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9" name="Прямоугольник 408"/>
                    <p:cNvSpPr/>
                    <p:nvPr/>
                  </p:nvSpPr>
                  <p:spPr>
                    <a:xfrm>
                      <a:off x="842965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" name="Прямоугольник 409"/>
                    <p:cNvSpPr/>
                    <p:nvPr/>
                  </p:nvSpPr>
                  <p:spPr>
                    <a:xfrm>
                      <a:off x="864396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10" name="Группа 1015"/>
                    <p:cNvGrpSpPr/>
                    <p:nvPr/>
                  </p:nvGrpSpPr>
                  <p:grpSpPr>
                    <a:xfrm>
                      <a:off x="2214546" y="1357298"/>
                      <a:ext cx="6645420" cy="1716198"/>
                      <a:chOff x="-142908" y="1643050"/>
                      <a:chExt cx="6645420" cy="1716198"/>
                    </a:xfrm>
                    <a:grpFill/>
                  </p:grpSpPr>
                  <p:sp>
                    <p:nvSpPr>
                      <p:cNvPr id="412" name="Прямоугольник 411"/>
                      <p:cNvSpPr/>
                      <p:nvPr/>
                    </p:nvSpPr>
                    <p:spPr>
                      <a:xfrm>
                        <a:off x="-14290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3" name="Прямоугольник 412"/>
                      <p:cNvSpPr/>
                      <p:nvPr/>
                    </p:nvSpPr>
                    <p:spPr>
                      <a:xfrm>
                        <a:off x="7140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4" name="Прямоугольник 413"/>
                      <p:cNvSpPr/>
                      <p:nvPr/>
                    </p:nvSpPr>
                    <p:spPr>
                      <a:xfrm>
                        <a:off x="28572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5" name="Прямоугольник 414"/>
                      <p:cNvSpPr/>
                      <p:nvPr/>
                    </p:nvSpPr>
                    <p:spPr>
                      <a:xfrm>
                        <a:off x="50003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6" name="Прямоугольник 415"/>
                      <p:cNvSpPr/>
                      <p:nvPr/>
                    </p:nvSpPr>
                    <p:spPr>
                      <a:xfrm>
                        <a:off x="71434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7" name="Прямоугольник 416"/>
                      <p:cNvSpPr/>
                      <p:nvPr/>
                    </p:nvSpPr>
                    <p:spPr>
                      <a:xfrm>
                        <a:off x="92866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8" name="Прямоугольник 417"/>
                      <p:cNvSpPr/>
                      <p:nvPr/>
                    </p:nvSpPr>
                    <p:spPr>
                      <a:xfrm>
                        <a:off x="114297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9" name="Прямоугольник 418"/>
                      <p:cNvSpPr/>
                      <p:nvPr/>
                    </p:nvSpPr>
                    <p:spPr>
                      <a:xfrm>
                        <a:off x="135729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0" name="Прямоугольник 419"/>
                      <p:cNvSpPr/>
                      <p:nvPr/>
                    </p:nvSpPr>
                    <p:spPr>
                      <a:xfrm>
                        <a:off x="157160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1" name="Прямоугольник 420"/>
                      <p:cNvSpPr/>
                      <p:nvPr/>
                    </p:nvSpPr>
                    <p:spPr>
                      <a:xfrm>
                        <a:off x="178591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2" name="Прямоугольник 421"/>
                      <p:cNvSpPr/>
                      <p:nvPr/>
                    </p:nvSpPr>
                    <p:spPr>
                      <a:xfrm>
                        <a:off x="200023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3" name="Прямоугольник 422"/>
                      <p:cNvSpPr/>
                      <p:nvPr/>
                    </p:nvSpPr>
                    <p:spPr>
                      <a:xfrm>
                        <a:off x="221454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4" name="Прямоугольник 423"/>
                      <p:cNvSpPr/>
                      <p:nvPr/>
                    </p:nvSpPr>
                    <p:spPr>
                      <a:xfrm>
                        <a:off x="242886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5" name="Прямоугольник 424"/>
                      <p:cNvSpPr/>
                      <p:nvPr/>
                    </p:nvSpPr>
                    <p:spPr>
                      <a:xfrm>
                        <a:off x="264317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6" name="Прямоугольник 425"/>
                      <p:cNvSpPr/>
                      <p:nvPr/>
                    </p:nvSpPr>
                    <p:spPr>
                      <a:xfrm>
                        <a:off x="285748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7" name="Прямоугольник 426"/>
                      <p:cNvSpPr/>
                      <p:nvPr/>
                    </p:nvSpPr>
                    <p:spPr>
                      <a:xfrm>
                        <a:off x="307180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8" name="Прямоугольник 427"/>
                      <p:cNvSpPr/>
                      <p:nvPr/>
                    </p:nvSpPr>
                    <p:spPr>
                      <a:xfrm>
                        <a:off x="328611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9" name="Прямоугольник 428"/>
                      <p:cNvSpPr/>
                      <p:nvPr/>
                    </p:nvSpPr>
                    <p:spPr>
                      <a:xfrm>
                        <a:off x="350043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0" name="Прямоугольник 429"/>
                      <p:cNvSpPr/>
                      <p:nvPr/>
                    </p:nvSpPr>
                    <p:spPr>
                      <a:xfrm>
                        <a:off x="371474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1" name="Прямоугольник 430"/>
                      <p:cNvSpPr/>
                      <p:nvPr/>
                    </p:nvSpPr>
                    <p:spPr>
                      <a:xfrm>
                        <a:off x="392905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2" name="Прямоугольник 431"/>
                      <p:cNvSpPr/>
                      <p:nvPr/>
                    </p:nvSpPr>
                    <p:spPr>
                      <a:xfrm>
                        <a:off x="414337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3" name="Прямоугольник 432"/>
                      <p:cNvSpPr/>
                      <p:nvPr/>
                    </p:nvSpPr>
                    <p:spPr>
                      <a:xfrm>
                        <a:off x="435768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4" name="Прямоугольник 433"/>
                      <p:cNvSpPr/>
                      <p:nvPr/>
                    </p:nvSpPr>
                    <p:spPr>
                      <a:xfrm>
                        <a:off x="457200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5" name="Прямоугольник 434"/>
                      <p:cNvSpPr/>
                      <p:nvPr/>
                    </p:nvSpPr>
                    <p:spPr>
                      <a:xfrm>
                        <a:off x="478631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6" name="Прямоугольник 435"/>
                      <p:cNvSpPr/>
                      <p:nvPr/>
                    </p:nvSpPr>
                    <p:spPr>
                      <a:xfrm>
                        <a:off x="500062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7" name="Прямоугольник 436"/>
                      <p:cNvSpPr/>
                      <p:nvPr/>
                    </p:nvSpPr>
                    <p:spPr>
                      <a:xfrm>
                        <a:off x="521494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8" name="Прямоугольник 437"/>
                      <p:cNvSpPr/>
                      <p:nvPr/>
                    </p:nvSpPr>
                    <p:spPr>
                      <a:xfrm>
                        <a:off x="542925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9" name="Прямоугольник 438"/>
                      <p:cNvSpPr/>
                      <p:nvPr/>
                    </p:nvSpPr>
                    <p:spPr>
                      <a:xfrm>
                        <a:off x="564357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0" name="Прямоугольник 439"/>
                      <p:cNvSpPr/>
                      <p:nvPr/>
                    </p:nvSpPr>
                    <p:spPr>
                      <a:xfrm>
                        <a:off x="585788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1" name="Прямоугольник 440"/>
                      <p:cNvSpPr/>
                      <p:nvPr/>
                    </p:nvSpPr>
                    <p:spPr>
                      <a:xfrm>
                        <a:off x="607219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2" name="Прямоугольник 441"/>
                      <p:cNvSpPr/>
                      <p:nvPr/>
                    </p:nvSpPr>
                    <p:spPr>
                      <a:xfrm>
                        <a:off x="628651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3" name="Прямоугольник 442"/>
                      <p:cNvSpPr/>
                      <p:nvPr/>
                    </p:nvSpPr>
                    <p:spPr>
                      <a:xfrm>
                        <a:off x="-14290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4" name="Прямоугольник 443"/>
                      <p:cNvSpPr/>
                      <p:nvPr/>
                    </p:nvSpPr>
                    <p:spPr>
                      <a:xfrm>
                        <a:off x="7140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5" name="Прямоугольник 444"/>
                      <p:cNvSpPr/>
                      <p:nvPr/>
                    </p:nvSpPr>
                    <p:spPr>
                      <a:xfrm>
                        <a:off x="28572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6" name="Прямоугольник 445"/>
                      <p:cNvSpPr/>
                      <p:nvPr/>
                    </p:nvSpPr>
                    <p:spPr>
                      <a:xfrm>
                        <a:off x="50003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7" name="Прямоугольник 446"/>
                      <p:cNvSpPr/>
                      <p:nvPr/>
                    </p:nvSpPr>
                    <p:spPr>
                      <a:xfrm>
                        <a:off x="71434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8" name="Прямоугольник 447"/>
                      <p:cNvSpPr/>
                      <p:nvPr/>
                    </p:nvSpPr>
                    <p:spPr>
                      <a:xfrm>
                        <a:off x="92866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9" name="Прямоугольник 448"/>
                      <p:cNvSpPr/>
                      <p:nvPr/>
                    </p:nvSpPr>
                    <p:spPr>
                      <a:xfrm>
                        <a:off x="114297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0" name="Прямоугольник 449"/>
                      <p:cNvSpPr/>
                      <p:nvPr/>
                    </p:nvSpPr>
                    <p:spPr>
                      <a:xfrm>
                        <a:off x="135729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1" name="Прямоугольник 450"/>
                      <p:cNvSpPr/>
                      <p:nvPr/>
                    </p:nvSpPr>
                    <p:spPr>
                      <a:xfrm>
                        <a:off x="157160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2" name="Прямоугольник 451"/>
                      <p:cNvSpPr/>
                      <p:nvPr/>
                    </p:nvSpPr>
                    <p:spPr>
                      <a:xfrm>
                        <a:off x="178591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3" name="Прямоугольник 452"/>
                      <p:cNvSpPr/>
                      <p:nvPr/>
                    </p:nvSpPr>
                    <p:spPr>
                      <a:xfrm>
                        <a:off x="200023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4" name="Прямоугольник 453"/>
                      <p:cNvSpPr/>
                      <p:nvPr/>
                    </p:nvSpPr>
                    <p:spPr>
                      <a:xfrm>
                        <a:off x="221454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5" name="Прямоугольник 454"/>
                      <p:cNvSpPr/>
                      <p:nvPr/>
                    </p:nvSpPr>
                    <p:spPr>
                      <a:xfrm>
                        <a:off x="242886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6" name="Прямоугольник 455"/>
                      <p:cNvSpPr/>
                      <p:nvPr/>
                    </p:nvSpPr>
                    <p:spPr>
                      <a:xfrm>
                        <a:off x="264317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7" name="Прямоугольник 456"/>
                      <p:cNvSpPr/>
                      <p:nvPr/>
                    </p:nvSpPr>
                    <p:spPr>
                      <a:xfrm>
                        <a:off x="285748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8" name="Прямоугольник 457"/>
                      <p:cNvSpPr/>
                      <p:nvPr/>
                    </p:nvSpPr>
                    <p:spPr>
                      <a:xfrm>
                        <a:off x="307180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9" name="Прямоугольник 458"/>
                      <p:cNvSpPr/>
                      <p:nvPr/>
                    </p:nvSpPr>
                    <p:spPr>
                      <a:xfrm>
                        <a:off x="328611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0" name="Прямоугольник 459"/>
                      <p:cNvSpPr/>
                      <p:nvPr/>
                    </p:nvSpPr>
                    <p:spPr>
                      <a:xfrm>
                        <a:off x="350043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1" name="Прямоугольник 460"/>
                      <p:cNvSpPr/>
                      <p:nvPr/>
                    </p:nvSpPr>
                    <p:spPr>
                      <a:xfrm>
                        <a:off x="371474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2" name="Прямоугольник 461"/>
                      <p:cNvSpPr/>
                      <p:nvPr/>
                    </p:nvSpPr>
                    <p:spPr>
                      <a:xfrm>
                        <a:off x="392905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3" name="Прямоугольник 462"/>
                      <p:cNvSpPr/>
                      <p:nvPr/>
                    </p:nvSpPr>
                    <p:spPr>
                      <a:xfrm>
                        <a:off x="414337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4" name="Прямоугольник 463"/>
                      <p:cNvSpPr/>
                      <p:nvPr/>
                    </p:nvSpPr>
                    <p:spPr>
                      <a:xfrm>
                        <a:off x="435768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5" name="Прямоугольник 464"/>
                      <p:cNvSpPr/>
                      <p:nvPr/>
                    </p:nvSpPr>
                    <p:spPr>
                      <a:xfrm>
                        <a:off x="457200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6" name="Прямоугольник 465"/>
                      <p:cNvSpPr/>
                      <p:nvPr/>
                    </p:nvSpPr>
                    <p:spPr>
                      <a:xfrm>
                        <a:off x="478631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7" name="Прямоугольник 466"/>
                      <p:cNvSpPr/>
                      <p:nvPr/>
                    </p:nvSpPr>
                    <p:spPr>
                      <a:xfrm>
                        <a:off x="500062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8" name="Прямоугольник 467"/>
                      <p:cNvSpPr/>
                      <p:nvPr/>
                    </p:nvSpPr>
                    <p:spPr>
                      <a:xfrm>
                        <a:off x="521494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9" name="Прямоугольник 468"/>
                      <p:cNvSpPr/>
                      <p:nvPr/>
                    </p:nvSpPr>
                    <p:spPr>
                      <a:xfrm>
                        <a:off x="542925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0" name="Прямоугольник 469"/>
                      <p:cNvSpPr/>
                      <p:nvPr/>
                    </p:nvSpPr>
                    <p:spPr>
                      <a:xfrm>
                        <a:off x="564357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1" name="Прямоугольник 470"/>
                      <p:cNvSpPr/>
                      <p:nvPr/>
                    </p:nvSpPr>
                    <p:spPr>
                      <a:xfrm>
                        <a:off x="585788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2" name="Прямоугольник 471"/>
                      <p:cNvSpPr/>
                      <p:nvPr/>
                    </p:nvSpPr>
                    <p:spPr>
                      <a:xfrm>
                        <a:off x="607219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3" name="Прямоугольник 472"/>
                      <p:cNvSpPr/>
                      <p:nvPr/>
                    </p:nvSpPr>
                    <p:spPr>
                      <a:xfrm>
                        <a:off x="628651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4" name="Прямоугольник 473"/>
                      <p:cNvSpPr/>
                      <p:nvPr/>
                    </p:nvSpPr>
                    <p:spPr>
                      <a:xfrm>
                        <a:off x="-14290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5" name="Прямоугольник 474"/>
                      <p:cNvSpPr/>
                      <p:nvPr/>
                    </p:nvSpPr>
                    <p:spPr>
                      <a:xfrm>
                        <a:off x="7140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6" name="Прямоугольник 475"/>
                      <p:cNvSpPr/>
                      <p:nvPr/>
                    </p:nvSpPr>
                    <p:spPr>
                      <a:xfrm>
                        <a:off x="28572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7" name="Прямоугольник 476"/>
                      <p:cNvSpPr/>
                      <p:nvPr/>
                    </p:nvSpPr>
                    <p:spPr>
                      <a:xfrm>
                        <a:off x="50003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8" name="Прямоугольник 477"/>
                      <p:cNvSpPr/>
                      <p:nvPr/>
                    </p:nvSpPr>
                    <p:spPr>
                      <a:xfrm>
                        <a:off x="71434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9" name="Прямоугольник 478"/>
                      <p:cNvSpPr/>
                      <p:nvPr/>
                    </p:nvSpPr>
                    <p:spPr>
                      <a:xfrm>
                        <a:off x="92866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0" name="Прямоугольник 479"/>
                      <p:cNvSpPr/>
                      <p:nvPr/>
                    </p:nvSpPr>
                    <p:spPr>
                      <a:xfrm>
                        <a:off x="114297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1" name="Прямоугольник 480"/>
                      <p:cNvSpPr/>
                      <p:nvPr/>
                    </p:nvSpPr>
                    <p:spPr>
                      <a:xfrm>
                        <a:off x="135729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2" name="Прямоугольник 481"/>
                      <p:cNvSpPr/>
                      <p:nvPr/>
                    </p:nvSpPr>
                    <p:spPr>
                      <a:xfrm>
                        <a:off x="157160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3" name="Прямоугольник 482"/>
                      <p:cNvSpPr/>
                      <p:nvPr/>
                    </p:nvSpPr>
                    <p:spPr>
                      <a:xfrm>
                        <a:off x="178591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4" name="Прямоугольник 483"/>
                      <p:cNvSpPr/>
                      <p:nvPr/>
                    </p:nvSpPr>
                    <p:spPr>
                      <a:xfrm>
                        <a:off x="200023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5" name="Прямоугольник 484"/>
                      <p:cNvSpPr/>
                      <p:nvPr/>
                    </p:nvSpPr>
                    <p:spPr>
                      <a:xfrm>
                        <a:off x="221454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6" name="Прямоугольник 485"/>
                      <p:cNvSpPr/>
                      <p:nvPr/>
                    </p:nvSpPr>
                    <p:spPr>
                      <a:xfrm>
                        <a:off x="242886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7" name="Прямоугольник 486"/>
                      <p:cNvSpPr/>
                      <p:nvPr/>
                    </p:nvSpPr>
                    <p:spPr>
                      <a:xfrm>
                        <a:off x="264317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8" name="Прямоугольник 487"/>
                      <p:cNvSpPr/>
                      <p:nvPr/>
                    </p:nvSpPr>
                    <p:spPr>
                      <a:xfrm>
                        <a:off x="285748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9" name="Прямоугольник 488"/>
                      <p:cNvSpPr/>
                      <p:nvPr/>
                    </p:nvSpPr>
                    <p:spPr>
                      <a:xfrm>
                        <a:off x="307180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0" name="Прямоугольник 489"/>
                      <p:cNvSpPr/>
                      <p:nvPr/>
                    </p:nvSpPr>
                    <p:spPr>
                      <a:xfrm>
                        <a:off x="328611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1" name="Прямоугольник 490"/>
                      <p:cNvSpPr/>
                      <p:nvPr/>
                    </p:nvSpPr>
                    <p:spPr>
                      <a:xfrm>
                        <a:off x="350043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2" name="Прямоугольник 491"/>
                      <p:cNvSpPr/>
                      <p:nvPr/>
                    </p:nvSpPr>
                    <p:spPr>
                      <a:xfrm>
                        <a:off x="371474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3" name="Прямоугольник 492"/>
                      <p:cNvSpPr/>
                      <p:nvPr/>
                    </p:nvSpPr>
                    <p:spPr>
                      <a:xfrm>
                        <a:off x="392905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4" name="Прямоугольник 493"/>
                      <p:cNvSpPr/>
                      <p:nvPr/>
                    </p:nvSpPr>
                    <p:spPr>
                      <a:xfrm>
                        <a:off x="414337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5" name="Прямоугольник 494"/>
                      <p:cNvSpPr/>
                      <p:nvPr/>
                    </p:nvSpPr>
                    <p:spPr>
                      <a:xfrm>
                        <a:off x="435768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6" name="Прямоугольник 495"/>
                      <p:cNvSpPr/>
                      <p:nvPr/>
                    </p:nvSpPr>
                    <p:spPr>
                      <a:xfrm>
                        <a:off x="457200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7" name="Прямоугольник 496"/>
                      <p:cNvSpPr/>
                      <p:nvPr/>
                    </p:nvSpPr>
                    <p:spPr>
                      <a:xfrm>
                        <a:off x="478631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8" name="Прямоугольник 497"/>
                      <p:cNvSpPr/>
                      <p:nvPr/>
                    </p:nvSpPr>
                    <p:spPr>
                      <a:xfrm>
                        <a:off x="500062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9" name="Прямоугольник 498"/>
                      <p:cNvSpPr/>
                      <p:nvPr/>
                    </p:nvSpPr>
                    <p:spPr>
                      <a:xfrm>
                        <a:off x="521494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0" name="Прямоугольник 499"/>
                      <p:cNvSpPr/>
                      <p:nvPr/>
                    </p:nvSpPr>
                    <p:spPr>
                      <a:xfrm>
                        <a:off x="542925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1" name="Прямоугольник 500"/>
                      <p:cNvSpPr/>
                      <p:nvPr/>
                    </p:nvSpPr>
                    <p:spPr>
                      <a:xfrm>
                        <a:off x="564357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2" name="Прямоугольник 501"/>
                      <p:cNvSpPr/>
                      <p:nvPr/>
                    </p:nvSpPr>
                    <p:spPr>
                      <a:xfrm>
                        <a:off x="585788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3" name="Прямоугольник 502"/>
                      <p:cNvSpPr/>
                      <p:nvPr/>
                    </p:nvSpPr>
                    <p:spPr>
                      <a:xfrm>
                        <a:off x="607219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4" name="Прямоугольник 503"/>
                      <p:cNvSpPr/>
                      <p:nvPr/>
                    </p:nvSpPr>
                    <p:spPr>
                      <a:xfrm>
                        <a:off x="628651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5" name="Прямоугольник 504"/>
                      <p:cNvSpPr/>
                      <p:nvPr/>
                    </p:nvSpPr>
                    <p:spPr>
                      <a:xfrm>
                        <a:off x="-14290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6" name="Прямоугольник 505"/>
                      <p:cNvSpPr/>
                      <p:nvPr/>
                    </p:nvSpPr>
                    <p:spPr>
                      <a:xfrm>
                        <a:off x="7140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7" name="Прямоугольник 506"/>
                      <p:cNvSpPr/>
                      <p:nvPr/>
                    </p:nvSpPr>
                    <p:spPr>
                      <a:xfrm>
                        <a:off x="28572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8" name="Прямоугольник 507"/>
                      <p:cNvSpPr/>
                      <p:nvPr/>
                    </p:nvSpPr>
                    <p:spPr>
                      <a:xfrm>
                        <a:off x="50003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9" name="Прямоугольник 508"/>
                      <p:cNvSpPr/>
                      <p:nvPr/>
                    </p:nvSpPr>
                    <p:spPr>
                      <a:xfrm>
                        <a:off x="71434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0" name="Прямоугольник 509"/>
                      <p:cNvSpPr/>
                      <p:nvPr/>
                    </p:nvSpPr>
                    <p:spPr>
                      <a:xfrm>
                        <a:off x="92866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1" name="Прямоугольник 510"/>
                      <p:cNvSpPr/>
                      <p:nvPr/>
                    </p:nvSpPr>
                    <p:spPr>
                      <a:xfrm>
                        <a:off x="114297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2" name="Прямоугольник 511"/>
                      <p:cNvSpPr/>
                      <p:nvPr/>
                    </p:nvSpPr>
                    <p:spPr>
                      <a:xfrm>
                        <a:off x="135729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3" name="Прямоугольник 512"/>
                      <p:cNvSpPr/>
                      <p:nvPr/>
                    </p:nvSpPr>
                    <p:spPr>
                      <a:xfrm>
                        <a:off x="157160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4" name="Прямоугольник 513"/>
                      <p:cNvSpPr/>
                      <p:nvPr/>
                    </p:nvSpPr>
                    <p:spPr>
                      <a:xfrm>
                        <a:off x="178591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5" name="Прямоугольник 514"/>
                      <p:cNvSpPr/>
                      <p:nvPr/>
                    </p:nvSpPr>
                    <p:spPr>
                      <a:xfrm>
                        <a:off x="200023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6" name="Прямоугольник 515"/>
                      <p:cNvSpPr/>
                      <p:nvPr/>
                    </p:nvSpPr>
                    <p:spPr>
                      <a:xfrm>
                        <a:off x="221454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7" name="Прямоугольник 516"/>
                      <p:cNvSpPr/>
                      <p:nvPr/>
                    </p:nvSpPr>
                    <p:spPr>
                      <a:xfrm>
                        <a:off x="242886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8" name="Прямоугольник 517"/>
                      <p:cNvSpPr/>
                      <p:nvPr/>
                    </p:nvSpPr>
                    <p:spPr>
                      <a:xfrm>
                        <a:off x="264317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9" name="Прямоугольник 518"/>
                      <p:cNvSpPr/>
                      <p:nvPr/>
                    </p:nvSpPr>
                    <p:spPr>
                      <a:xfrm>
                        <a:off x="285748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0" name="Прямоугольник 519"/>
                      <p:cNvSpPr/>
                      <p:nvPr/>
                    </p:nvSpPr>
                    <p:spPr>
                      <a:xfrm>
                        <a:off x="307180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1" name="Прямоугольник 520"/>
                      <p:cNvSpPr/>
                      <p:nvPr/>
                    </p:nvSpPr>
                    <p:spPr>
                      <a:xfrm>
                        <a:off x="328611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2" name="Прямоугольник 521"/>
                      <p:cNvSpPr/>
                      <p:nvPr/>
                    </p:nvSpPr>
                    <p:spPr>
                      <a:xfrm>
                        <a:off x="350043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2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23" name="Прямоугольник 522"/>
                      <p:cNvSpPr/>
                      <p:nvPr/>
                    </p:nvSpPr>
                    <p:spPr>
                      <a:xfrm>
                        <a:off x="371474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4" name="Прямоугольник 523"/>
                      <p:cNvSpPr/>
                      <p:nvPr/>
                    </p:nvSpPr>
                    <p:spPr>
                      <a:xfrm>
                        <a:off x="392905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5" name="Прямоугольник 524"/>
                      <p:cNvSpPr/>
                      <p:nvPr/>
                    </p:nvSpPr>
                    <p:spPr>
                      <a:xfrm>
                        <a:off x="414337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6" name="Прямоугольник 525"/>
                      <p:cNvSpPr/>
                      <p:nvPr/>
                    </p:nvSpPr>
                    <p:spPr>
                      <a:xfrm>
                        <a:off x="435768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7" name="Прямоугольник 526"/>
                      <p:cNvSpPr/>
                      <p:nvPr/>
                    </p:nvSpPr>
                    <p:spPr>
                      <a:xfrm>
                        <a:off x="457200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8" name="Прямоугольник 527"/>
                      <p:cNvSpPr/>
                      <p:nvPr/>
                    </p:nvSpPr>
                    <p:spPr>
                      <a:xfrm>
                        <a:off x="478631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9" name="Прямоугольник 528"/>
                      <p:cNvSpPr/>
                      <p:nvPr/>
                    </p:nvSpPr>
                    <p:spPr>
                      <a:xfrm>
                        <a:off x="500062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0" name="Прямоугольник 529"/>
                      <p:cNvSpPr/>
                      <p:nvPr/>
                    </p:nvSpPr>
                    <p:spPr>
                      <a:xfrm>
                        <a:off x="521494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1" name="Прямоугольник 530"/>
                      <p:cNvSpPr/>
                      <p:nvPr/>
                    </p:nvSpPr>
                    <p:spPr>
                      <a:xfrm>
                        <a:off x="542925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2" name="Прямоугольник 531"/>
                      <p:cNvSpPr/>
                      <p:nvPr/>
                    </p:nvSpPr>
                    <p:spPr>
                      <a:xfrm>
                        <a:off x="564357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3" name="Прямоугольник 532"/>
                      <p:cNvSpPr/>
                      <p:nvPr/>
                    </p:nvSpPr>
                    <p:spPr>
                      <a:xfrm>
                        <a:off x="585788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4" name="Прямоугольник 533"/>
                      <p:cNvSpPr/>
                      <p:nvPr/>
                    </p:nvSpPr>
                    <p:spPr>
                      <a:xfrm>
                        <a:off x="607219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5" name="Прямоугольник 534"/>
                      <p:cNvSpPr/>
                      <p:nvPr/>
                    </p:nvSpPr>
                    <p:spPr>
                      <a:xfrm>
                        <a:off x="628651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6" name="Прямоугольник 535"/>
                      <p:cNvSpPr/>
                      <p:nvPr/>
                    </p:nvSpPr>
                    <p:spPr>
                      <a:xfrm>
                        <a:off x="-14290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7" name="Прямоугольник 536"/>
                      <p:cNvSpPr/>
                      <p:nvPr/>
                    </p:nvSpPr>
                    <p:spPr>
                      <a:xfrm>
                        <a:off x="7140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8" name="Прямоугольник 537"/>
                      <p:cNvSpPr/>
                      <p:nvPr/>
                    </p:nvSpPr>
                    <p:spPr>
                      <a:xfrm>
                        <a:off x="28572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9" name="Прямоугольник 538"/>
                      <p:cNvSpPr/>
                      <p:nvPr/>
                    </p:nvSpPr>
                    <p:spPr>
                      <a:xfrm>
                        <a:off x="50003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0" name="Прямоугольник 539"/>
                      <p:cNvSpPr/>
                      <p:nvPr/>
                    </p:nvSpPr>
                    <p:spPr>
                      <a:xfrm>
                        <a:off x="71434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1" name="Прямоугольник 540"/>
                      <p:cNvSpPr/>
                      <p:nvPr/>
                    </p:nvSpPr>
                    <p:spPr>
                      <a:xfrm>
                        <a:off x="92866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2" name="Прямоугольник 541"/>
                      <p:cNvSpPr/>
                      <p:nvPr/>
                    </p:nvSpPr>
                    <p:spPr>
                      <a:xfrm>
                        <a:off x="114297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3" name="Прямоугольник 542"/>
                      <p:cNvSpPr/>
                      <p:nvPr/>
                    </p:nvSpPr>
                    <p:spPr>
                      <a:xfrm>
                        <a:off x="135729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4" name="Прямоугольник 543"/>
                      <p:cNvSpPr/>
                      <p:nvPr/>
                    </p:nvSpPr>
                    <p:spPr>
                      <a:xfrm>
                        <a:off x="157160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5" name="Прямоугольник 544"/>
                      <p:cNvSpPr/>
                      <p:nvPr/>
                    </p:nvSpPr>
                    <p:spPr>
                      <a:xfrm>
                        <a:off x="178591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6" name="Прямоугольник 545"/>
                      <p:cNvSpPr/>
                      <p:nvPr/>
                    </p:nvSpPr>
                    <p:spPr>
                      <a:xfrm>
                        <a:off x="200023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7" name="Прямоугольник 546"/>
                      <p:cNvSpPr/>
                      <p:nvPr/>
                    </p:nvSpPr>
                    <p:spPr>
                      <a:xfrm>
                        <a:off x="221454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8" name="Прямоугольник 547"/>
                      <p:cNvSpPr/>
                      <p:nvPr/>
                    </p:nvSpPr>
                    <p:spPr>
                      <a:xfrm>
                        <a:off x="242886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9" name="Прямоугольник 548"/>
                      <p:cNvSpPr/>
                      <p:nvPr/>
                    </p:nvSpPr>
                    <p:spPr>
                      <a:xfrm>
                        <a:off x="264317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0" name="Прямоугольник 549"/>
                      <p:cNvSpPr/>
                      <p:nvPr/>
                    </p:nvSpPr>
                    <p:spPr>
                      <a:xfrm>
                        <a:off x="285748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0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51" name="Прямоугольник 550"/>
                      <p:cNvSpPr/>
                      <p:nvPr/>
                    </p:nvSpPr>
                    <p:spPr>
                      <a:xfrm>
                        <a:off x="307180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2" name="Прямоугольник 551"/>
                      <p:cNvSpPr/>
                      <p:nvPr/>
                    </p:nvSpPr>
                    <p:spPr>
                      <a:xfrm>
                        <a:off x="328611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3" name="Прямоугольник 552"/>
                      <p:cNvSpPr/>
                      <p:nvPr/>
                    </p:nvSpPr>
                    <p:spPr>
                      <a:xfrm>
                        <a:off x="350043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4" name="Прямоугольник 553"/>
                      <p:cNvSpPr/>
                      <p:nvPr/>
                    </p:nvSpPr>
                    <p:spPr>
                      <a:xfrm>
                        <a:off x="371474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5" name="Прямоугольник 554"/>
                      <p:cNvSpPr/>
                      <p:nvPr/>
                    </p:nvSpPr>
                    <p:spPr>
                      <a:xfrm>
                        <a:off x="392905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6" name="Прямоугольник 555"/>
                      <p:cNvSpPr/>
                      <p:nvPr/>
                    </p:nvSpPr>
                    <p:spPr>
                      <a:xfrm>
                        <a:off x="414337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7" name="Прямоугольник 556"/>
                      <p:cNvSpPr/>
                      <p:nvPr/>
                    </p:nvSpPr>
                    <p:spPr>
                      <a:xfrm>
                        <a:off x="435768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8" name="Прямоугольник 557"/>
                      <p:cNvSpPr/>
                      <p:nvPr/>
                    </p:nvSpPr>
                    <p:spPr>
                      <a:xfrm>
                        <a:off x="457200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9" name="Прямоугольник 558"/>
                      <p:cNvSpPr/>
                      <p:nvPr/>
                    </p:nvSpPr>
                    <p:spPr>
                      <a:xfrm>
                        <a:off x="478631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0" name="Прямоугольник 559"/>
                      <p:cNvSpPr/>
                      <p:nvPr/>
                    </p:nvSpPr>
                    <p:spPr>
                      <a:xfrm>
                        <a:off x="500062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1" name="Прямоугольник 560"/>
                      <p:cNvSpPr/>
                      <p:nvPr/>
                    </p:nvSpPr>
                    <p:spPr>
                      <a:xfrm>
                        <a:off x="521494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2" name="Прямоугольник 561"/>
                      <p:cNvSpPr/>
                      <p:nvPr/>
                    </p:nvSpPr>
                    <p:spPr>
                      <a:xfrm>
                        <a:off x="542925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3" name="Прямоугольник 562"/>
                      <p:cNvSpPr/>
                      <p:nvPr/>
                    </p:nvSpPr>
                    <p:spPr>
                      <a:xfrm>
                        <a:off x="564357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4" name="Прямоугольник 563"/>
                      <p:cNvSpPr/>
                      <p:nvPr/>
                    </p:nvSpPr>
                    <p:spPr>
                      <a:xfrm>
                        <a:off x="585788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5" name="Прямоугольник 564"/>
                      <p:cNvSpPr/>
                      <p:nvPr/>
                    </p:nvSpPr>
                    <p:spPr>
                      <a:xfrm>
                        <a:off x="607219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6" name="Прямоугольник 565"/>
                      <p:cNvSpPr/>
                      <p:nvPr/>
                    </p:nvSpPr>
                    <p:spPr>
                      <a:xfrm>
                        <a:off x="628651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7" name="Прямоугольник 566"/>
                      <p:cNvSpPr/>
                      <p:nvPr/>
                    </p:nvSpPr>
                    <p:spPr>
                      <a:xfrm>
                        <a:off x="-14290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8" name="Прямоугольник 567"/>
                      <p:cNvSpPr/>
                      <p:nvPr/>
                    </p:nvSpPr>
                    <p:spPr>
                      <a:xfrm>
                        <a:off x="7140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9" name="Прямоугольник 568"/>
                      <p:cNvSpPr/>
                      <p:nvPr/>
                    </p:nvSpPr>
                    <p:spPr>
                      <a:xfrm>
                        <a:off x="28572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0" name="Прямоугольник 569"/>
                      <p:cNvSpPr/>
                      <p:nvPr/>
                    </p:nvSpPr>
                    <p:spPr>
                      <a:xfrm>
                        <a:off x="50003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1" name="Прямоугольник 570"/>
                      <p:cNvSpPr/>
                      <p:nvPr/>
                    </p:nvSpPr>
                    <p:spPr>
                      <a:xfrm>
                        <a:off x="71434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2" name="Прямоугольник 571"/>
                      <p:cNvSpPr/>
                      <p:nvPr/>
                    </p:nvSpPr>
                    <p:spPr>
                      <a:xfrm>
                        <a:off x="92866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3" name="Прямоугольник 572"/>
                      <p:cNvSpPr/>
                      <p:nvPr/>
                    </p:nvSpPr>
                    <p:spPr>
                      <a:xfrm>
                        <a:off x="114297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4" name="Прямоугольник 573"/>
                      <p:cNvSpPr/>
                      <p:nvPr/>
                    </p:nvSpPr>
                    <p:spPr>
                      <a:xfrm>
                        <a:off x="135729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5" name="Прямоугольник 574"/>
                      <p:cNvSpPr/>
                      <p:nvPr/>
                    </p:nvSpPr>
                    <p:spPr>
                      <a:xfrm>
                        <a:off x="157160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6" name="Прямоугольник 575"/>
                      <p:cNvSpPr/>
                      <p:nvPr/>
                    </p:nvSpPr>
                    <p:spPr>
                      <a:xfrm>
                        <a:off x="178591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7" name="Прямоугольник 576"/>
                      <p:cNvSpPr/>
                      <p:nvPr/>
                    </p:nvSpPr>
                    <p:spPr>
                      <a:xfrm>
                        <a:off x="200023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8" name="Прямоугольник 577"/>
                      <p:cNvSpPr/>
                      <p:nvPr/>
                    </p:nvSpPr>
                    <p:spPr>
                      <a:xfrm>
                        <a:off x="221454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9" name="Прямоугольник 578"/>
                      <p:cNvSpPr/>
                      <p:nvPr/>
                    </p:nvSpPr>
                    <p:spPr>
                      <a:xfrm>
                        <a:off x="242886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0" name="Прямоугольник 579"/>
                      <p:cNvSpPr/>
                      <p:nvPr/>
                    </p:nvSpPr>
                    <p:spPr>
                      <a:xfrm>
                        <a:off x="264317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1" name="Прямоугольник 580"/>
                      <p:cNvSpPr/>
                      <p:nvPr/>
                    </p:nvSpPr>
                    <p:spPr>
                      <a:xfrm>
                        <a:off x="285748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2" name="Прямоугольник 581"/>
                      <p:cNvSpPr/>
                      <p:nvPr/>
                    </p:nvSpPr>
                    <p:spPr>
                      <a:xfrm>
                        <a:off x="307180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3" name="Прямоугольник 582"/>
                      <p:cNvSpPr/>
                      <p:nvPr/>
                    </p:nvSpPr>
                    <p:spPr>
                      <a:xfrm>
                        <a:off x="328611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4" name="Прямоугольник 583"/>
                      <p:cNvSpPr/>
                      <p:nvPr/>
                    </p:nvSpPr>
                    <p:spPr>
                      <a:xfrm>
                        <a:off x="350043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2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85" name="Прямоугольник 584"/>
                      <p:cNvSpPr/>
                      <p:nvPr/>
                    </p:nvSpPr>
                    <p:spPr>
                      <a:xfrm>
                        <a:off x="371474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6" name="Прямоугольник 585"/>
                      <p:cNvSpPr/>
                      <p:nvPr/>
                    </p:nvSpPr>
                    <p:spPr>
                      <a:xfrm>
                        <a:off x="392905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7" name="Прямоугольник 586"/>
                      <p:cNvSpPr/>
                      <p:nvPr/>
                    </p:nvSpPr>
                    <p:spPr>
                      <a:xfrm>
                        <a:off x="414337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8" name="Прямоугольник 587"/>
                      <p:cNvSpPr/>
                      <p:nvPr/>
                    </p:nvSpPr>
                    <p:spPr>
                      <a:xfrm>
                        <a:off x="435768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9" name="Прямоугольник 588"/>
                      <p:cNvSpPr/>
                      <p:nvPr/>
                    </p:nvSpPr>
                    <p:spPr>
                      <a:xfrm>
                        <a:off x="457200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0" name="Прямоугольник 589"/>
                      <p:cNvSpPr/>
                      <p:nvPr/>
                    </p:nvSpPr>
                    <p:spPr>
                      <a:xfrm>
                        <a:off x="478631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1" name="Прямоугольник 590"/>
                      <p:cNvSpPr/>
                      <p:nvPr/>
                    </p:nvSpPr>
                    <p:spPr>
                      <a:xfrm>
                        <a:off x="500062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2" name="Прямоугольник 591"/>
                      <p:cNvSpPr/>
                      <p:nvPr/>
                    </p:nvSpPr>
                    <p:spPr>
                      <a:xfrm>
                        <a:off x="521494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3" name="Прямоугольник 592"/>
                      <p:cNvSpPr/>
                      <p:nvPr/>
                    </p:nvSpPr>
                    <p:spPr>
                      <a:xfrm>
                        <a:off x="542925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4" name="Прямоугольник 593"/>
                      <p:cNvSpPr/>
                      <p:nvPr/>
                    </p:nvSpPr>
                    <p:spPr>
                      <a:xfrm>
                        <a:off x="564357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5" name="Прямоугольник 594"/>
                      <p:cNvSpPr/>
                      <p:nvPr/>
                    </p:nvSpPr>
                    <p:spPr>
                      <a:xfrm>
                        <a:off x="585788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6" name="Прямоугольник 595"/>
                      <p:cNvSpPr/>
                      <p:nvPr/>
                    </p:nvSpPr>
                    <p:spPr>
                      <a:xfrm>
                        <a:off x="607219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7" name="Прямоугольник 596"/>
                      <p:cNvSpPr/>
                      <p:nvPr/>
                    </p:nvSpPr>
                    <p:spPr>
                      <a:xfrm>
                        <a:off x="628651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XX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98" name="Прямоугольник 597"/>
                      <p:cNvSpPr/>
                      <p:nvPr/>
                    </p:nvSpPr>
                    <p:spPr>
                      <a:xfrm>
                        <a:off x="-14290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9" name="Прямоугольник 598"/>
                      <p:cNvSpPr/>
                      <p:nvPr/>
                    </p:nvSpPr>
                    <p:spPr>
                      <a:xfrm>
                        <a:off x="7140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0" name="Прямоугольник 599"/>
                      <p:cNvSpPr/>
                      <p:nvPr/>
                    </p:nvSpPr>
                    <p:spPr>
                      <a:xfrm>
                        <a:off x="28572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1" name="Прямоугольник 600"/>
                      <p:cNvSpPr/>
                      <p:nvPr/>
                    </p:nvSpPr>
                    <p:spPr>
                      <a:xfrm>
                        <a:off x="50003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2" name="Прямоугольник 601"/>
                      <p:cNvSpPr/>
                      <p:nvPr/>
                    </p:nvSpPr>
                    <p:spPr>
                      <a:xfrm>
                        <a:off x="71434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3" name="Прямоугольник 602"/>
                      <p:cNvSpPr/>
                      <p:nvPr/>
                    </p:nvSpPr>
                    <p:spPr>
                      <a:xfrm>
                        <a:off x="92866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4" name="Прямоугольник 603"/>
                      <p:cNvSpPr/>
                      <p:nvPr/>
                    </p:nvSpPr>
                    <p:spPr>
                      <a:xfrm>
                        <a:off x="114297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5" name="Прямоугольник 604"/>
                      <p:cNvSpPr/>
                      <p:nvPr/>
                    </p:nvSpPr>
                    <p:spPr>
                      <a:xfrm>
                        <a:off x="135729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6" name="Прямоугольник 605"/>
                      <p:cNvSpPr/>
                      <p:nvPr/>
                    </p:nvSpPr>
                    <p:spPr>
                      <a:xfrm>
                        <a:off x="157160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7" name="Прямоугольник 606"/>
                      <p:cNvSpPr/>
                      <p:nvPr/>
                    </p:nvSpPr>
                    <p:spPr>
                      <a:xfrm>
                        <a:off x="178591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8" name="Прямоугольник 607"/>
                      <p:cNvSpPr/>
                      <p:nvPr/>
                    </p:nvSpPr>
                    <p:spPr>
                      <a:xfrm>
                        <a:off x="200023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9" name="Прямоугольник 608"/>
                      <p:cNvSpPr/>
                      <p:nvPr/>
                    </p:nvSpPr>
                    <p:spPr>
                      <a:xfrm>
                        <a:off x="221454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0" name="Прямоугольник 609"/>
                      <p:cNvSpPr/>
                      <p:nvPr/>
                    </p:nvSpPr>
                    <p:spPr>
                      <a:xfrm>
                        <a:off x="242886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1" name="Прямоугольник 610"/>
                      <p:cNvSpPr/>
                      <p:nvPr/>
                    </p:nvSpPr>
                    <p:spPr>
                      <a:xfrm>
                        <a:off x="264317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2" name="Прямоугольник 611"/>
                      <p:cNvSpPr/>
                      <p:nvPr/>
                    </p:nvSpPr>
                    <p:spPr>
                      <a:xfrm>
                        <a:off x="285748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3" name="Прямоугольник 612"/>
                      <p:cNvSpPr/>
                      <p:nvPr/>
                    </p:nvSpPr>
                    <p:spPr>
                      <a:xfrm>
                        <a:off x="307180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4" name="Прямоугольник 613"/>
                      <p:cNvSpPr/>
                      <p:nvPr/>
                    </p:nvSpPr>
                    <p:spPr>
                      <a:xfrm>
                        <a:off x="328611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5" name="Прямоугольник 614"/>
                      <p:cNvSpPr/>
                      <p:nvPr/>
                    </p:nvSpPr>
                    <p:spPr>
                      <a:xfrm>
                        <a:off x="350043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6" name="Прямоугольник 615"/>
                      <p:cNvSpPr/>
                      <p:nvPr/>
                    </p:nvSpPr>
                    <p:spPr>
                      <a:xfrm>
                        <a:off x="371474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7" name="Прямоугольник 616"/>
                      <p:cNvSpPr/>
                      <p:nvPr/>
                    </p:nvSpPr>
                    <p:spPr>
                      <a:xfrm>
                        <a:off x="392905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8" name="Прямоугольник 617"/>
                      <p:cNvSpPr/>
                      <p:nvPr/>
                    </p:nvSpPr>
                    <p:spPr>
                      <a:xfrm>
                        <a:off x="414337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9" name="Прямоугольник 618"/>
                      <p:cNvSpPr/>
                      <p:nvPr/>
                    </p:nvSpPr>
                    <p:spPr>
                      <a:xfrm>
                        <a:off x="435768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0" name="Прямоугольник 619"/>
                      <p:cNvSpPr/>
                      <p:nvPr/>
                    </p:nvSpPr>
                    <p:spPr>
                      <a:xfrm>
                        <a:off x="457200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1" name="Прямоугольник 620"/>
                      <p:cNvSpPr/>
                      <p:nvPr/>
                    </p:nvSpPr>
                    <p:spPr>
                      <a:xfrm>
                        <a:off x="478631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2" name="Прямоугольник 621"/>
                      <p:cNvSpPr/>
                      <p:nvPr/>
                    </p:nvSpPr>
                    <p:spPr>
                      <a:xfrm>
                        <a:off x="500062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3" name="Прямоугольник 622"/>
                      <p:cNvSpPr/>
                      <p:nvPr/>
                    </p:nvSpPr>
                    <p:spPr>
                      <a:xfrm>
                        <a:off x="521494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4" name="Прямоугольник 623"/>
                      <p:cNvSpPr/>
                      <p:nvPr/>
                    </p:nvSpPr>
                    <p:spPr>
                      <a:xfrm>
                        <a:off x="542925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5" name="Прямоугольник 624"/>
                      <p:cNvSpPr/>
                      <p:nvPr/>
                    </p:nvSpPr>
                    <p:spPr>
                      <a:xfrm>
                        <a:off x="564357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6" name="Прямоугольник 625"/>
                      <p:cNvSpPr/>
                      <p:nvPr/>
                    </p:nvSpPr>
                    <p:spPr>
                      <a:xfrm>
                        <a:off x="585788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7" name="Прямоугольник 626"/>
                      <p:cNvSpPr/>
                      <p:nvPr/>
                    </p:nvSpPr>
                    <p:spPr>
                      <a:xfrm>
                        <a:off x="607219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8" name="Прямоугольник 627"/>
                      <p:cNvSpPr/>
                      <p:nvPr/>
                    </p:nvSpPr>
                    <p:spPr>
                      <a:xfrm>
                        <a:off x="628651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9" name="Прямоугольник 628"/>
                      <p:cNvSpPr/>
                      <p:nvPr/>
                    </p:nvSpPr>
                    <p:spPr>
                      <a:xfrm>
                        <a:off x="-14290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0" name="Прямоугольник 629"/>
                      <p:cNvSpPr/>
                      <p:nvPr/>
                    </p:nvSpPr>
                    <p:spPr>
                      <a:xfrm>
                        <a:off x="7140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1" name="Прямоугольник 630"/>
                      <p:cNvSpPr/>
                      <p:nvPr/>
                    </p:nvSpPr>
                    <p:spPr>
                      <a:xfrm>
                        <a:off x="28572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2" name="Прямоугольник 631"/>
                      <p:cNvSpPr/>
                      <p:nvPr/>
                    </p:nvSpPr>
                    <p:spPr>
                      <a:xfrm>
                        <a:off x="50003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3" name="Прямоугольник 632"/>
                      <p:cNvSpPr/>
                      <p:nvPr/>
                    </p:nvSpPr>
                    <p:spPr>
                      <a:xfrm>
                        <a:off x="71434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4" name="Прямоугольник 633"/>
                      <p:cNvSpPr/>
                      <p:nvPr/>
                    </p:nvSpPr>
                    <p:spPr>
                      <a:xfrm>
                        <a:off x="92866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5" name="Прямоугольник 634"/>
                      <p:cNvSpPr/>
                      <p:nvPr/>
                    </p:nvSpPr>
                    <p:spPr>
                      <a:xfrm>
                        <a:off x="114297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6" name="Прямоугольник 635"/>
                      <p:cNvSpPr/>
                      <p:nvPr/>
                    </p:nvSpPr>
                    <p:spPr>
                      <a:xfrm>
                        <a:off x="135729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7" name="Прямоугольник 636"/>
                      <p:cNvSpPr/>
                      <p:nvPr/>
                    </p:nvSpPr>
                    <p:spPr>
                      <a:xfrm>
                        <a:off x="157160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8" name="Прямоугольник 637"/>
                      <p:cNvSpPr/>
                      <p:nvPr/>
                    </p:nvSpPr>
                    <p:spPr>
                      <a:xfrm>
                        <a:off x="178591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9" name="Прямоугольник 638"/>
                      <p:cNvSpPr/>
                      <p:nvPr/>
                    </p:nvSpPr>
                    <p:spPr>
                      <a:xfrm>
                        <a:off x="200023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0" name="Прямоугольник 639"/>
                      <p:cNvSpPr/>
                      <p:nvPr/>
                    </p:nvSpPr>
                    <p:spPr>
                      <a:xfrm>
                        <a:off x="221454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1" name="Прямоугольник 640"/>
                      <p:cNvSpPr/>
                      <p:nvPr/>
                    </p:nvSpPr>
                    <p:spPr>
                      <a:xfrm>
                        <a:off x="242886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2" name="Прямоугольник 641"/>
                      <p:cNvSpPr/>
                      <p:nvPr/>
                    </p:nvSpPr>
                    <p:spPr>
                      <a:xfrm>
                        <a:off x="264317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3" name="Прямоугольник 642"/>
                      <p:cNvSpPr/>
                      <p:nvPr/>
                    </p:nvSpPr>
                    <p:spPr>
                      <a:xfrm>
                        <a:off x="285748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4" name="Прямоугольник 643"/>
                      <p:cNvSpPr/>
                      <p:nvPr/>
                    </p:nvSpPr>
                    <p:spPr>
                      <a:xfrm>
                        <a:off x="307180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5" name="Прямоугольник 644"/>
                      <p:cNvSpPr/>
                      <p:nvPr/>
                    </p:nvSpPr>
                    <p:spPr>
                      <a:xfrm>
                        <a:off x="328611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6" name="Прямоугольник 645"/>
                      <p:cNvSpPr/>
                      <p:nvPr/>
                    </p:nvSpPr>
                    <p:spPr>
                      <a:xfrm>
                        <a:off x="350043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7" name="Прямоугольник 646"/>
                      <p:cNvSpPr/>
                      <p:nvPr/>
                    </p:nvSpPr>
                    <p:spPr>
                      <a:xfrm>
                        <a:off x="371474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8" name="Прямоугольник 647"/>
                      <p:cNvSpPr/>
                      <p:nvPr/>
                    </p:nvSpPr>
                    <p:spPr>
                      <a:xfrm>
                        <a:off x="392905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9" name="Прямоугольник 648"/>
                      <p:cNvSpPr/>
                      <p:nvPr/>
                    </p:nvSpPr>
                    <p:spPr>
                      <a:xfrm>
                        <a:off x="414337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0" name="Прямоугольник 649"/>
                      <p:cNvSpPr/>
                      <p:nvPr/>
                    </p:nvSpPr>
                    <p:spPr>
                      <a:xfrm>
                        <a:off x="435768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1" name="Прямоугольник 650"/>
                      <p:cNvSpPr/>
                      <p:nvPr/>
                    </p:nvSpPr>
                    <p:spPr>
                      <a:xfrm>
                        <a:off x="457200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2" name="Прямоугольник 651"/>
                      <p:cNvSpPr/>
                      <p:nvPr/>
                    </p:nvSpPr>
                    <p:spPr>
                      <a:xfrm>
                        <a:off x="478631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3" name="Прямоугольник 652"/>
                      <p:cNvSpPr/>
                      <p:nvPr/>
                    </p:nvSpPr>
                    <p:spPr>
                      <a:xfrm>
                        <a:off x="500062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4" name="Прямоугольник 653"/>
                      <p:cNvSpPr/>
                      <p:nvPr/>
                    </p:nvSpPr>
                    <p:spPr>
                      <a:xfrm>
                        <a:off x="521494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5" name="Прямоугольник 654"/>
                      <p:cNvSpPr/>
                      <p:nvPr/>
                    </p:nvSpPr>
                    <p:spPr>
                      <a:xfrm>
                        <a:off x="542925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6" name="Прямоугольник 655"/>
                      <p:cNvSpPr/>
                      <p:nvPr/>
                    </p:nvSpPr>
                    <p:spPr>
                      <a:xfrm>
                        <a:off x="564357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7" name="Прямоугольник 656"/>
                      <p:cNvSpPr/>
                      <p:nvPr/>
                    </p:nvSpPr>
                    <p:spPr>
                      <a:xfrm>
                        <a:off x="585788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8" name="Прямоугольник 657"/>
                      <p:cNvSpPr/>
                      <p:nvPr/>
                    </p:nvSpPr>
                    <p:spPr>
                      <a:xfrm>
                        <a:off x="607219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9" name="Прямоугольник 658"/>
                      <p:cNvSpPr/>
                      <p:nvPr/>
                    </p:nvSpPr>
                    <p:spPr>
                      <a:xfrm>
                        <a:off x="628651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" name="Группа 1580"/>
                <p:cNvGrpSpPr/>
                <p:nvPr/>
              </p:nvGrpSpPr>
              <p:grpSpPr>
                <a:xfrm>
                  <a:off x="2212860" y="5000636"/>
                  <a:ext cx="6645420" cy="1932198"/>
                  <a:chOff x="2214546" y="1141298"/>
                  <a:chExt cx="6645420" cy="1932198"/>
                </a:xfrm>
                <a:grpFill/>
              </p:grpSpPr>
              <p:sp>
                <p:nvSpPr>
                  <p:cNvPr id="98" name="Прямоугольник 97"/>
                  <p:cNvSpPr/>
                  <p:nvPr/>
                </p:nvSpPr>
                <p:spPr>
                  <a:xfrm>
                    <a:off x="221454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9" name="Прямоугольник 98"/>
                  <p:cNvSpPr/>
                  <p:nvPr/>
                </p:nvSpPr>
                <p:spPr>
                  <a:xfrm>
                    <a:off x="242886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4317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85748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307180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328611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4" name="Прямоугольник 103"/>
                  <p:cNvSpPr/>
                  <p:nvPr/>
                </p:nvSpPr>
                <p:spPr>
                  <a:xfrm>
                    <a:off x="350043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5" name="Прямоугольник 104"/>
                  <p:cNvSpPr/>
                  <p:nvPr/>
                </p:nvSpPr>
                <p:spPr>
                  <a:xfrm>
                    <a:off x="371474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6" name="Прямоугольник 105"/>
                  <p:cNvSpPr/>
                  <p:nvPr/>
                </p:nvSpPr>
                <p:spPr>
                  <a:xfrm>
                    <a:off x="392905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14337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8" name="Прямоугольник 107"/>
                  <p:cNvSpPr/>
                  <p:nvPr/>
                </p:nvSpPr>
                <p:spPr>
                  <a:xfrm>
                    <a:off x="435768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9" name="Прямоугольник 108"/>
                  <p:cNvSpPr/>
                  <p:nvPr/>
                </p:nvSpPr>
                <p:spPr>
                  <a:xfrm>
                    <a:off x="457200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0" name="Прямоугольник 109"/>
                  <p:cNvSpPr/>
                  <p:nvPr/>
                </p:nvSpPr>
                <p:spPr>
                  <a:xfrm>
                    <a:off x="478631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500062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2" name="Прямоугольник 111"/>
                  <p:cNvSpPr/>
                  <p:nvPr/>
                </p:nvSpPr>
                <p:spPr>
                  <a:xfrm>
                    <a:off x="521494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3" name="Прямоугольник 112"/>
                  <p:cNvSpPr/>
                  <p:nvPr/>
                </p:nvSpPr>
                <p:spPr>
                  <a:xfrm>
                    <a:off x="542925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4" name="Прямоугольник 113"/>
                  <p:cNvSpPr/>
                  <p:nvPr/>
                </p:nvSpPr>
                <p:spPr>
                  <a:xfrm>
                    <a:off x="564357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5" name="Прямоугольник 114"/>
                  <p:cNvSpPr/>
                  <p:nvPr/>
                </p:nvSpPr>
                <p:spPr>
                  <a:xfrm>
                    <a:off x="585788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6" name="Прямоугольник 115"/>
                  <p:cNvSpPr/>
                  <p:nvPr/>
                </p:nvSpPr>
                <p:spPr>
                  <a:xfrm>
                    <a:off x="607219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7" name="Прямоугольник 116"/>
                  <p:cNvSpPr/>
                  <p:nvPr/>
                </p:nvSpPr>
                <p:spPr>
                  <a:xfrm>
                    <a:off x="628651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8" name="Прямоугольник 117"/>
                  <p:cNvSpPr/>
                  <p:nvPr/>
                </p:nvSpPr>
                <p:spPr>
                  <a:xfrm>
                    <a:off x="650082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9" name="Прямоугольник 118"/>
                  <p:cNvSpPr/>
                  <p:nvPr/>
                </p:nvSpPr>
                <p:spPr>
                  <a:xfrm>
                    <a:off x="671514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0" name="Прямоугольник 119"/>
                  <p:cNvSpPr/>
                  <p:nvPr/>
                </p:nvSpPr>
                <p:spPr>
                  <a:xfrm>
                    <a:off x="692945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1" name="Прямоугольник 120"/>
                  <p:cNvSpPr/>
                  <p:nvPr/>
                </p:nvSpPr>
                <p:spPr>
                  <a:xfrm>
                    <a:off x="714376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2" name="Прямоугольник 121"/>
                  <p:cNvSpPr/>
                  <p:nvPr/>
                </p:nvSpPr>
                <p:spPr>
                  <a:xfrm>
                    <a:off x="735808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3" name="Прямоугольник 122"/>
                  <p:cNvSpPr/>
                  <p:nvPr/>
                </p:nvSpPr>
                <p:spPr>
                  <a:xfrm>
                    <a:off x="757239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4" name="Прямоугольник 123"/>
                  <p:cNvSpPr/>
                  <p:nvPr/>
                </p:nvSpPr>
                <p:spPr>
                  <a:xfrm>
                    <a:off x="778671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800102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6" name="Прямоугольник 125"/>
                  <p:cNvSpPr/>
                  <p:nvPr/>
                </p:nvSpPr>
                <p:spPr>
                  <a:xfrm>
                    <a:off x="821533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7" name="Прямоугольник 126"/>
                  <p:cNvSpPr/>
                  <p:nvPr/>
                </p:nvSpPr>
                <p:spPr>
                  <a:xfrm>
                    <a:off x="842965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8" name="Прямоугольник 127"/>
                  <p:cNvSpPr/>
                  <p:nvPr/>
                </p:nvSpPr>
                <p:spPr>
                  <a:xfrm>
                    <a:off x="864396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12" name="Группа 1015"/>
                  <p:cNvGrpSpPr/>
                  <p:nvPr/>
                </p:nvGrpSpPr>
                <p:grpSpPr>
                  <a:xfrm>
                    <a:off x="2214546" y="1357298"/>
                    <a:ext cx="6645420" cy="1716198"/>
                    <a:chOff x="-142908" y="1643050"/>
                    <a:chExt cx="6645420" cy="1716198"/>
                  </a:xfrm>
                  <a:grpFill/>
                </p:grpSpPr>
                <p:sp>
                  <p:nvSpPr>
                    <p:cNvPr id="130" name="Прямоугольник 129"/>
                    <p:cNvSpPr/>
                    <p:nvPr/>
                  </p:nvSpPr>
                  <p:spPr>
                    <a:xfrm>
                      <a:off x="-14290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1" name="Прямоугольник 130"/>
                    <p:cNvSpPr/>
                    <p:nvPr/>
                  </p:nvSpPr>
                  <p:spPr>
                    <a:xfrm>
                      <a:off x="7140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Прямоугольник 131"/>
                    <p:cNvSpPr/>
                    <p:nvPr/>
                  </p:nvSpPr>
                  <p:spPr>
                    <a:xfrm>
                      <a:off x="28572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3" name="Прямоугольник 132"/>
                    <p:cNvSpPr/>
                    <p:nvPr/>
                  </p:nvSpPr>
                  <p:spPr>
                    <a:xfrm>
                      <a:off x="50003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4" name="Прямоугольник 133"/>
                    <p:cNvSpPr/>
                    <p:nvPr/>
                  </p:nvSpPr>
                  <p:spPr>
                    <a:xfrm>
                      <a:off x="71434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5" name="Прямоугольник 134"/>
                    <p:cNvSpPr/>
                    <p:nvPr/>
                  </p:nvSpPr>
                  <p:spPr>
                    <a:xfrm>
                      <a:off x="92866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6" name="Прямоугольник 135"/>
                    <p:cNvSpPr/>
                    <p:nvPr/>
                  </p:nvSpPr>
                  <p:spPr>
                    <a:xfrm>
                      <a:off x="114297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7" name="Прямоугольник 136"/>
                    <p:cNvSpPr/>
                    <p:nvPr/>
                  </p:nvSpPr>
                  <p:spPr>
                    <a:xfrm>
                      <a:off x="135729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8" name="Прямоугольник 137"/>
                    <p:cNvSpPr/>
                    <p:nvPr/>
                  </p:nvSpPr>
                  <p:spPr>
                    <a:xfrm>
                      <a:off x="157160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9" name="Прямоугольник 138"/>
                    <p:cNvSpPr/>
                    <p:nvPr/>
                  </p:nvSpPr>
                  <p:spPr>
                    <a:xfrm>
                      <a:off x="178591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0" name="Прямоугольник 139"/>
                    <p:cNvSpPr/>
                    <p:nvPr/>
                  </p:nvSpPr>
                  <p:spPr>
                    <a:xfrm>
                      <a:off x="200023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1" name="Прямоугольник 140"/>
                    <p:cNvSpPr/>
                    <p:nvPr/>
                  </p:nvSpPr>
                  <p:spPr>
                    <a:xfrm>
                      <a:off x="221454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2" name="Прямоугольник 141"/>
                    <p:cNvSpPr/>
                    <p:nvPr/>
                  </p:nvSpPr>
                  <p:spPr>
                    <a:xfrm>
                      <a:off x="242886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3" name="Прямоугольник 142"/>
                    <p:cNvSpPr/>
                    <p:nvPr/>
                  </p:nvSpPr>
                  <p:spPr>
                    <a:xfrm>
                      <a:off x="264317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4" name="Прямоугольник 143"/>
                    <p:cNvSpPr/>
                    <p:nvPr/>
                  </p:nvSpPr>
                  <p:spPr>
                    <a:xfrm>
                      <a:off x="285748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5" name="Прямоугольник 144"/>
                    <p:cNvSpPr/>
                    <p:nvPr/>
                  </p:nvSpPr>
                  <p:spPr>
                    <a:xfrm>
                      <a:off x="307180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6" name="Прямоугольник 145"/>
                    <p:cNvSpPr/>
                    <p:nvPr/>
                  </p:nvSpPr>
                  <p:spPr>
                    <a:xfrm>
                      <a:off x="328611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7" name="Прямоугольник 146"/>
                    <p:cNvSpPr/>
                    <p:nvPr/>
                  </p:nvSpPr>
                  <p:spPr>
                    <a:xfrm>
                      <a:off x="350043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8" name="Прямоугольник 147"/>
                    <p:cNvSpPr/>
                    <p:nvPr/>
                  </p:nvSpPr>
                  <p:spPr>
                    <a:xfrm>
                      <a:off x="371474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9" name="Прямоугольник 148"/>
                    <p:cNvSpPr/>
                    <p:nvPr/>
                  </p:nvSpPr>
                  <p:spPr>
                    <a:xfrm>
                      <a:off x="392905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0" name="Прямоугольник 149"/>
                    <p:cNvSpPr/>
                    <p:nvPr/>
                  </p:nvSpPr>
                  <p:spPr>
                    <a:xfrm>
                      <a:off x="414337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1" name="Прямоугольник 150"/>
                    <p:cNvSpPr/>
                    <p:nvPr/>
                  </p:nvSpPr>
                  <p:spPr>
                    <a:xfrm>
                      <a:off x="435768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2" name="Прямоугольник 151"/>
                    <p:cNvSpPr/>
                    <p:nvPr/>
                  </p:nvSpPr>
                  <p:spPr>
                    <a:xfrm>
                      <a:off x="457200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3" name="Прямоугольник 152"/>
                    <p:cNvSpPr/>
                    <p:nvPr/>
                  </p:nvSpPr>
                  <p:spPr>
                    <a:xfrm>
                      <a:off x="478631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4" name="Прямоугольник 153"/>
                    <p:cNvSpPr/>
                    <p:nvPr/>
                  </p:nvSpPr>
                  <p:spPr>
                    <a:xfrm>
                      <a:off x="500062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5" name="Прямоугольник 154"/>
                    <p:cNvSpPr/>
                    <p:nvPr/>
                  </p:nvSpPr>
                  <p:spPr>
                    <a:xfrm>
                      <a:off x="521494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6" name="Прямоугольник 155"/>
                    <p:cNvSpPr/>
                    <p:nvPr/>
                  </p:nvSpPr>
                  <p:spPr>
                    <a:xfrm>
                      <a:off x="542925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7" name="Прямоугольник 156"/>
                    <p:cNvSpPr/>
                    <p:nvPr/>
                  </p:nvSpPr>
                  <p:spPr>
                    <a:xfrm>
                      <a:off x="564357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8" name="Прямоугольник 157"/>
                    <p:cNvSpPr/>
                    <p:nvPr/>
                  </p:nvSpPr>
                  <p:spPr>
                    <a:xfrm>
                      <a:off x="585788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9" name="Прямоугольник 158"/>
                    <p:cNvSpPr/>
                    <p:nvPr/>
                  </p:nvSpPr>
                  <p:spPr>
                    <a:xfrm>
                      <a:off x="607219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0" name="Прямоугольник 159"/>
                    <p:cNvSpPr/>
                    <p:nvPr/>
                  </p:nvSpPr>
                  <p:spPr>
                    <a:xfrm>
                      <a:off x="628651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1" name="Прямоугольник 160"/>
                    <p:cNvSpPr/>
                    <p:nvPr/>
                  </p:nvSpPr>
                  <p:spPr>
                    <a:xfrm>
                      <a:off x="-14290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2" name="Прямоугольник 161"/>
                    <p:cNvSpPr/>
                    <p:nvPr/>
                  </p:nvSpPr>
                  <p:spPr>
                    <a:xfrm>
                      <a:off x="7140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3" name="Прямоугольник 162"/>
                    <p:cNvSpPr/>
                    <p:nvPr/>
                  </p:nvSpPr>
                  <p:spPr>
                    <a:xfrm>
                      <a:off x="28572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4" name="Прямоугольник 163"/>
                    <p:cNvSpPr/>
                    <p:nvPr/>
                  </p:nvSpPr>
                  <p:spPr>
                    <a:xfrm>
                      <a:off x="50003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5" name="Прямоугольник 164"/>
                    <p:cNvSpPr/>
                    <p:nvPr/>
                  </p:nvSpPr>
                  <p:spPr>
                    <a:xfrm>
                      <a:off x="71434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6" name="Прямоугольник 165"/>
                    <p:cNvSpPr/>
                    <p:nvPr/>
                  </p:nvSpPr>
                  <p:spPr>
                    <a:xfrm>
                      <a:off x="92866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7" name="Прямоугольник 166"/>
                    <p:cNvSpPr/>
                    <p:nvPr/>
                  </p:nvSpPr>
                  <p:spPr>
                    <a:xfrm>
                      <a:off x="114297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8" name="Прямоугольник 167"/>
                    <p:cNvSpPr/>
                    <p:nvPr/>
                  </p:nvSpPr>
                  <p:spPr>
                    <a:xfrm>
                      <a:off x="135729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9" name="Прямоугольник 168"/>
                    <p:cNvSpPr/>
                    <p:nvPr/>
                  </p:nvSpPr>
                  <p:spPr>
                    <a:xfrm>
                      <a:off x="157160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0" name="Прямоугольник 169"/>
                    <p:cNvSpPr/>
                    <p:nvPr/>
                  </p:nvSpPr>
                  <p:spPr>
                    <a:xfrm>
                      <a:off x="178591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1" name="Прямоугольник 170"/>
                    <p:cNvSpPr/>
                    <p:nvPr/>
                  </p:nvSpPr>
                  <p:spPr>
                    <a:xfrm>
                      <a:off x="200023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2" name="Прямоугольник 171"/>
                    <p:cNvSpPr/>
                    <p:nvPr/>
                  </p:nvSpPr>
                  <p:spPr>
                    <a:xfrm>
                      <a:off x="221454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3" name="Прямоугольник 172"/>
                    <p:cNvSpPr/>
                    <p:nvPr/>
                  </p:nvSpPr>
                  <p:spPr>
                    <a:xfrm>
                      <a:off x="242886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4" name="Прямоугольник 173"/>
                    <p:cNvSpPr/>
                    <p:nvPr/>
                  </p:nvSpPr>
                  <p:spPr>
                    <a:xfrm>
                      <a:off x="264317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5" name="Прямоугольник 174"/>
                    <p:cNvSpPr/>
                    <p:nvPr/>
                  </p:nvSpPr>
                  <p:spPr>
                    <a:xfrm>
                      <a:off x="285748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6" name="Прямоугольник 175"/>
                    <p:cNvSpPr/>
                    <p:nvPr/>
                  </p:nvSpPr>
                  <p:spPr>
                    <a:xfrm>
                      <a:off x="307180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7" name="Прямоугольник 176"/>
                    <p:cNvSpPr/>
                    <p:nvPr/>
                  </p:nvSpPr>
                  <p:spPr>
                    <a:xfrm>
                      <a:off x="328611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8" name="Прямоугольник 177"/>
                    <p:cNvSpPr/>
                    <p:nvPr/>
                  </p:nvSpPr>
                  <p:spPr>
                    <a:xfrm>
                      <a:off x="350043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9" name="Прямоугольник 178"/>
                    <p:cNvSpPr/>
                    <p:nvPr/>
                  </p:nvSpPr>
                  <p:spPr>
                    <a:xfrm>
                      <a:off x="371474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0" name="Прямоугольник 179"/>
                    <p:cNvSpPr/>
                    <p:nvPr/>
                  </p:nvSpPr>
                  <p:spPr>
                    <a:xfrm>
                      <a:off x="392905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1" name="Прямоугольник 180"/>
                    <p:cNvSpPr/>
                    <p:nvPr/>
                  </p:nvSpPr>
                  <p:spPr>
                    <a:xfrm>
                      <a:off x="414337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2" name="Прямоугольник 181"/>
                    <p:cNvSpPr/>
                    <p:nvPr/>
                  </p:nvSpPr>
                  <p:spPr>
                    <a:xfrm>
                      <a:off x="435768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3" name="Прямоугольник 182"/>
                    <p:cNvSpPr/>
                    <p:nvPr/>
                  </p:nvSpPr>
                  <p:spPr>
                    <a:xfrm>
                      <a:off x="457200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" name="Прямоугольник 183"/>
                    <p:cNvSpPr/>
                    <p:nvPr/>
                  </p:nvSpPr>
                  <p:spPr>
                    <a:xfrm>
                      <a:off x="478631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5" name="Прямоугольник 184"/>
                    <p:cNvSpPr/>
                    <p:nvPr/>
                  </p:nvSpPr>
                  <p:spPr>
                    <a:xfrm>
                      <a:off x="500062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6" name="Прямоугольник 185"/>
                    <p:cNvSpPr/>
                    <p:nvPr/>
                  </p:nvSpPr>
                  <p:spPr>
                    <a:xfrm>
                      <a:off x="521494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7" name="Прямоугольник 186"/>
                    <p:cNvSpPr/>
                    <p:nvPr/>
                  </p:nvSpPr>
                  <p:spPr>
                    <a:xfrm>
                      <a:off x="542925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8" name="Прямоугольник 187"/>
                    <p:cNvSpPr/>
                    <p:nvPr/>
                  </p:nvSpPr>
                  <p:spPr>
                    <a:xfrm>
                      <a:off x="564357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9" name="Прямоугольник 188"/>
                    <p:cNvSpPr/>
                    <p:nvPr/>
                  </p:nvSpPr>
                  <p:spPr>
                    <a:xfrm>
                      <a:off x="585788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0" name="Прямоугольник 189"/>
                    <p:cNvSpPr/>
                    <p:nvPr/>
                  </p:nvSpPr>
                  <p:spPr>
                    <a:xfrm>
                      <a:off x="607219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1" name="Прямоугольник 190"/>
                    <p:cNvSpPr/>
                    <p:nvPr/>
                  </p:nvSpPr>
                  <p:spPr>
                    <a:xfrm>
                      <a:off x="628651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2" name="Прямоугольник 191"/>
                    <p:cNvSpPr/>
                    <p:nvPr/>
                  </p:nvSpPr>
                  <p:spPr>
                    <a:xfrm>
                      <a:off x="-14290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3" name="Прямоугольник 192"/>
                    <p:cNvSpPr/>
                    <p:nvPr/>
                  </p:nvSpPr>
                  <p:spPr>
                    <a:xfrm>
                      <a:off x="7140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4" name="Прямоугольник 193"/>
                    <p:cNvSpPr/>
                    <p:nvPr/>
                  </p:nvSpPr>
                  <p:spPr>
                    <a:xfrm>
                      <a:off x="28572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5" name="Прямоугольник 194"/>
                    <p:cNvSpPr/>
                    <p:nvPr/>
                  </p:nvSpPr>
                  <p:spPr>
                    <a:xfrm>
                      <a:off x="50003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6" name="Прямоугольник 195"/>
                    <p:cNvSpPr/>
                    <p:nvPr/>
                  </p:nvSpPr>
                  <p:spPr>
                    <a:xfrm>
                      <a:off x="71434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7" name="Прямоугольник 196"/>
                    <p:cNvSpPr/>
                    <p:nvPr/>
                  </p:nvSpPr>
                  <p:spPr>
                    <a:xfrm>
                      <a:off x="92866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8" name="Прямоугольник 197"/>
                    <p:cNvSpPr/>
                    <p:nvPr/>
                  </p:nvSpPr>
                  <p:spPr>
                    <a:xfrm>
                      <a:off x="114297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9" name="Прямоугольник 198"/>
                    <p:cNvSpPr/>
                    <p:nvPr/>
                  </p:nvSpPr>
                  <p:spPr>
                    <a:xfrm>
                      <a:off x="135729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0" name="Прямоугольник 199"/>
                    <p:cNvSpPr/>
                    <p:nvPr/>
                  </p:nvSpPr>
                  <p:spPr>
                    <a:xfrm>
                      <a:off x="157160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1" name="Прямоугольник 200"/>
                    <p:cNvSpPr/>
                    <p:nvPr/>
                  </p:nvSpPr>
                  <p:spPr>
                    <a:xfrm>
                      <a:off x="178591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2" name="Прямоугольник 201"/>
                    <p:cNvSpPr/>
                    <p:nvPr/>
                  </p:nvSpPr>
                  <p:spPr>
                    <a:xfrm>
                      <a:off x="200023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3" name="Прямоугольник 202"/>
                    <p:cNvSpPr/>
                    <p:nvPr/>
                  </p:nvSpPr>
                  <p:spPr>
                    <a:xfrm>
                      <a:off x="221454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4" name="Прямоугольник 203"/>
                    <p:cNvSpPr/>
                    <p:nvPr/>
                  </p:nvSpPr>
                  <p:spPr>
                    <a:xfrm>
                      <a:off x="242886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5" name="Прямоугольник 204"/>
                    <p:cNvSpPr/>
                    <p:nvPr/>
                  </p:nvSpPr>
                  <p:spPr>
                    <a:xfrm>
                      <a:off x="264317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6" name="Прямоугольник 205"/>
                    <p:cNvSpPr/>
                    <p:nvPr/>
                  </p:nvSpPr>
                  <p:spPr>
                    <a:xfrm>
                      <a:off x="285748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7" name="Прямоугольник 206"/>
                    <p:cNvSpPr/>
                    <p:nvPr/>
                  </p:nvSpPr>
                  <p:spPr>
                    <a:xfrm>
                      <a:off x="307180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8" name="Прямоугольник 207"/>
                    <p:cNvSpPr/>
                    <p:nvPr/>
                  </p:nvSpPr>
                  <p:spPr>
                    <a:xfrm>
                      <a:off x="328611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9" name="Прямоугольник 208"/>
                    <p:cNvSpPr/>
                    <p:nvPr/>
                  </p:nvSpPr>
                  <p:spPr>
                    <a:xfrm>
                      <a:off x="350043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0" name="Прямоугольник 209"/>
                    <p:cNvSpPr/>
                    <p:nvPr/>
                  </p:nvSpPr>
                  <p:spPr>
                    <a:xfrm>
                      <a:off x="371474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1" name="Прямоугольник 210"/>
                    <p:cNvSpPr/>
                    <p:nvPr/>
                  </p:nvSpPr>
                  <p:spPr>
                    <a:xfrm>
                      <a:off x="392905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2" name="Прямоугольник 211"/>
                    <p:cNvSpPr/>
                    <p:nvPr/>
                  </p:nvSpPr>
                  <p:spPr>
                    <a:xfrm>
                      <a:off x="414337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3" name="Прямоугольник 212"/>
                    <p:cNvSpPr/>
                    <p:nvPr/>
                  </p:nvSpPr>
                  <p:spPr>
                    <a:xfrm>
                      <a:off x="435768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4" name="Прямоугольник 213"/>
                    <p:cNvSpPr/>
                    <p:nvPr/>
                  </p:nvSpPr>
                  <p:spPr>
                    <a:xfrm>
                      <a:off x="457200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5" name="Прямоугольник 214"/>
                    <p:cNvSpPr/>
                    <p:nvPr/>
                  </p:nvSpPr>
                  <p:spPr>
                    <a:xfrm>
                      <a:off x="478631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6" name="Прямоугольник 215"/>
                    <p:cNvSpPr/>
                    <p:nvPr/>
                  </p:nvSpPr>
                  <p:spPr>
                    <a:xfrm>
                      <a:off x="500062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7" name="Прямоугольник 216"/>
                    <p:cNvSpPr/>
                    <p:nvPr/>
                  </p:nvSpPr>
                  <p:spPr>
                    <a:xfrm>
                      <a:off x="521494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8" name="Прямоугольник 217"/>
                    <p:cNvSpPr/>
                    <p:nvPr/>
                  </p:nvSpPr>
                  <p:spPr>
                    <a:xfrm>
                      <a:off x="542925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9" name="Прямоугольник 218"/>
                    <p:cNvSpPr/>
                    <p:nvPr/>
                  </p:nvSpPr>
                  <p:spPr>
                    <a:xfrm>
                      <a:off x="564357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0" name="Прямоугольник 219"/>
                    <p:cNvSpPr/>
                    <p:nvPr/>
                  </p:nvSpPr>
                  <p:spPr>
                    <a:xfrm>
                      <a:off x="585788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1" name="Прямоугольник 220"/>
                    <p:cNvSpPr/>
                    <p:nvPr/>
                  </p:nvSpPr>
                  <p:spPr>
                    <a:xfrm>
                      <a:off x="607219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2" name="Прямоугольник 221"/>
                    <p:cNvSpPr/>
                    <p:nvPr/>
                  </p:nvSpPr>
                  <p:spPr>
                    <a:xfrm>
                      <a:off x="628651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3" name="Прямоугольник 222"/>
                    <p:cNvSpPr/>
                    <p:nvPr/>
                  </p:nvSpPr>
                  <p:spPr>
                    <a:xfrm>
                      <a:off x="-14290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4" name="Прямоугольник 223"/>
                    <p:cNvSpPr/>
                    <p:nvPr/>
                  </p:nvSpPr>
                  <p:spPr>
                    <a:xfrm>
                      <a:off x="7140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5" name="Прямоугольник 224"/>
                    <p:cNvSpPr/>
                    <p:nvPr/>
                  </p:nvSpPr>
                  <p:spPr>
                    <a:xfrm>
                      <a:off x="28572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6" name="Прямоугольник 225"/>
                    <p:cNvSpPr/>
                    <p:nvPr/>
                  </p:nvSpPr>
                  <p:spPr>
                    <a:xfrm>
                      <a:off x="50003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7" name="Прямоугольник 226"/>
                    <p:cNvSpPr/>
                    <p:nvPr/>
                  </p:nvSpPr>
                  <p:spPr>
                    <a:xfrm>
                      <a:off x="71434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8" name="Прямоугольник 227"/>
                    <p:cNvSpPr/>
                    <p:nvPr/>
                  </p:nvSpPr>
                  <p:spPr>
                    <a:xfrm>
                      <a:off x="92866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9" name="Прямоугольник 228"/>
                    <p:cNvSpPr/>
                    <p:nvPr/>
                  </p:nvSpPr>
                  <p:spPr>
                    <a:xfrm>
                      <a:off x="114297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0" name="Прямоугольник 229"/>
                    <p:cNvSpPr/>
                    <p:nvPr/>
                  </p:nvSpPr>
                  <p:spPr>
                    <a:xfrm>
                      <a:off x="135729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1" name="Прямоугольник 230"/>
                    <p:cNvSpPr/>
                    <p:nvPr/>
                  </p:nvSpPr>
                  <p:spPr>
                    <a:xfrm>
                      <a:off x="157160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2" name="Прямоугольник 231"/>
                    <p:cNvSpPr/>
                    <p:nvPr/>
                  </p:nvSpPr>
                  <p:spPr>
                    <a:xfrm>
                      <a:off x="178591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3" name="Прямоугольник 232"/>
                    <p:cNvSpPr/>
                    <p:nvPr/>
                  </p:nvSpPr>
                  <p:spPr>
                    <a:xfrm>
                      <a:off x="200023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4" name="Прямоугольник 233"/>
                    <p:cNvSpPr/>
                    <p:nvPr/>
                  </p:nvSpPr>
                  <p:spPr>
                    <a:xfrm>
                      <a:off x="221454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5" name="Прямоугольник 234"/>
                    <p:cNvSpPr/>
                    <p:nvPr/>
                  </p:nvSpPr>
                  <p:spPr>
                    <a:xfrm>
                      <a:off x="242886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6" name="Прямоугольник 235"/>
                    <p:cNvSpPr/>
                    <p:nvPr/>
                  </p:nvSpPr>
                  <p:spPr>
                    <a:xfrm>
                      <a:off x="264317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7" name="Прямоугольник 236"/>
                    <p:cNvSpPr/>
                    <p:nvPr/>
                  </p:nvSpPr>
                  <p:spPr>
                    <a:xfrm>
                      <a:off x="285748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307180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9" name="Прямоугольник 238"/>
                    <p:cNvSpPr/>
                    <p:nvPr/>
                  </p:nvSpPr>
                  <p:spPr>
                    <a:xfrm>
                      <a:off x="328611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0" name="Прямоугольник 239"/>
                    <p:cNvSpPr/>
                    <p:nvPr/>
                  </p:nvSpPr>
                  <p:spPr>
                    <a:xfrm>
                      <a:off x="350043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1" name="Прямоугольник 240"/>
                    <p:cNvSpPr/>
                    <p:nvPr/>
                  </p:nvSpPr>
                  <p:spPr>
                    <a:xfrm>
                      <a:off x="371474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2" name="Прямоугольник 241"/>
                    <p:cNvSpPr/>
                    <p:nvPr/>
                  </p:nvSpPr>
                  <p:spPr>
                    <a:xfrm>
                      <a:off x="392905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3" name="Прямоугольник 242"/>
                    <p:cNvSpPr/>
                    <p:nvPr/>
                  </p:nvSpPr>
                  <p:spPr>
                    <a:xfrm>
                      <a:off x="414337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4" name="Прямоугольник 243"/>
                    <p:cNvSpPr/>
                    <p:nvPr/>
                  </p:nvSpPr>
                  <p:spPr>
                    <a:xfrm>
                      <a:off x="435768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5" name="Прямоугольник 244"/>
                    <p:cNvSpPr/>
                    <p:nvPr/>
                  </p:nvSpPr>
                  <p:spPr>
                    <a:xfrm>
                      <a:off x="457200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6" name="Прямоугольник 245"/>
                    <p:cNvSpPr/>
                    <p:nvPr/>
                  </p:nvSpPr>
                  <p:spPr>
                    <a:xfrm>
                      <a:off x="478631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7" name="Прямоугольник 246"/>
                    <p:cNvSpPr/>
                    <p:nvPr/>
                  </p:nvSpPr>
                  <p:spPr>
                    <a:xfrm>
                      <a:off x="500062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8" name="Прямоугольник 247"/>
                    <p:cNvSpPr/>
                    <p:nvPr/>
                  </p:nvSpPr>
                  <p:spPr>
                    <a:xfrm>
                      <a:off x="521494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9" name="Прямоугольник 248"/>
                    <p:cNvSpPr/>
                    <p:nvPr/>
                  </p:nvSpPr>
                  <p:spPr>
                    <a:xfrm>
                      <a:off x="542925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0" name="Прямоугольник 249"/>
                    <p:cNvSpPr/>
                    <p:nvPr/>
                  </p:nvSpPr>
                  <p:spPr>
                    <a:xfrm>
                      <a:off x="564357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1" name="Прямоугольник 250"/>
                    <p:cNvSpPr/>
                    <p:nvPr/>
                  </p:nvSpPr>
                  <p:spPr>
                    <a:xfrm>
                      <a:off x="585788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2" name="Прямоугольник 251"/>
                    <p:cNvSpPr/>
                    <p:nvPr/>
                  </p:nvSpPr>
                  <p:spPr>
                    <a:xfrm>
                      <a:off x="607219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3" name="Прямоугольник 252"/>
                    <p:cNvSpPr/>
                    <p:nvPr/>
                  </p:nvSpPr>
                  <p:spPr>
                    <a:xfrm>
                      <a:off x="628651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4" name="Прямоугольник 253"/>
                    <p:cNvSpPr/>
                    <p:nvPr/>
                  </p:nvSpPr>
                  <p:spPr>
                    <a:xfrm>
                      <a:off x="-14290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5" name="Прямоугольник 254"/>
                    <p:cNvSpPr/>
                    <p:nvPr/>
                  </p:nvSpPr>
                  <p:spPr>
                    <a:xfrm>
                      <a:off x="7140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6" name="Прямоугольник 255"/>
                    <p:cNvSpPr/>
                    <p:nvPr/>
                  </p:nvSpPr>
                  <p:spPr>
                    <a:xfrm>
                      <a:off x="28572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7" name="Прямоугольник 256"/>
                    <p:cNvSpPr/>
                    <p:nvPr/>
                  </p:nvSpPr>
                  <p:spPr>
                    <a:xfrm>
                      <a:off x="50003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8" name="Прямоугольник 257"/>
                    <p:cNvSpPr/>
                    <p:nvPr/>
                  </p:nvSpPr>
                  <p:spPr>
                    <a:xfrm>
                      <a:off x="71434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9" name="Прямоугольник 258"/>
                    <p:cNvSpPr/>
                    <p:nvPr/>
                  </p:nvSpPr>
                  <p:spPr>
                    <a:xfrm>
                      <a:off x="92866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0" name="Прямоугольник 259"/>
                    <p:cNvSpPr/>
                    <p:nvPr/>
                  </p:nvSpPr>
                  <p:spPr>
                    <a:xfrm>
                      <a:off x="114297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1" name="Прямоугольник 260"/>
                    <p:cNvSpPr/>
                    <p:nvPr/>
                  </p:nvSpPr>
                  <p:spPr>
                    <a:xfrm>
                      <a:off x="135729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2" name="Прямоугольник 261"/>
                    <p:cNvSpPr/>
                    <p:nvPr/>
                  </p:nvSpPr>
                  <p:spPr>
                    <a:xfrm>
                      <a:off x="157160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3" name="Прямоугольник 262"/>
                    <p:cNvSpPr/>
                    <p:nvPr/>
                  </p:nvSpPr>
                  <p:spPr>
                    <a:xfrm>
                      <a:off x="178591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4" name="Прямоугольник 263"/>
                    <p:cNvSpPr/>
                    <p:nvPr/>
                  </p:nvSpPr>
                  <p:spPr>
                    <a:xfrm>
                      <a:off x="200023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5" name="Прямоугольник 264"/>
                    <p:cNvSpPr/>
                    <p:nvPr/>
                  </p:nvSpPr>
                  <p:spPr>
                    <a:xfrm>
                      <a:off x="221454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6" name="Прямоугольник 265"/>
                    <p:cNvSpPr/>
                    <p:nvPr/>
                  </p:nvSpPr>
                  <p:spPr>
                    <a:xfrm>
                      <a:off x="242886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7" name="Прямоугольник 266"/>
                    <p:cNvSpPr/>
                    <p:nvPr/>
                  </p:nvSpPr>
                  <p:spPr>
                    <a:xfrm>
                      <a:off x="264317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8" name="Прямоугольник 267"/>
                    <p:cNvSpPr/>
                    <p:nvPr/>
                  </p:nvSpPr>
                  <p:spPr>
                    <a:xfrm>
                      <a:off x="285748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9" name="Прямоугольник 268"/>
                    <p:cNvSpPr/>
                    <p:nvPr/>
                  </p:nvSpPr>
                  <p:spPr>
                    <a:xfrm>
                      <a:off x="307180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0" name="Прямоугольник 269"/>
                    <p:cNvSpPr/>
                    <p:nvPr/>
                  </p:nvSpPr>
                  <p:spPr>
                    <a:xfrm>
                      <a:off x="328611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1" name="Прямоугольник 270"/>
                    <p:cNvSpPr/>
                    <p:nvPr/>
                  </p:nvSpPr>
                  <p:spPr>
                    <a:xfrm>
                      <a:off x="350043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2" name="Прямоугольник 271"/>
                    <p:cNvSpPr/>
                    <p:nvPr/>
                  </p:nvSpPr>
                  <p:spPr>
                    <a:xfrm>
                      <a:off x="371474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3" name="Прямоугольник 272"/>
                    <p:cNvSpPr/>
                    <p:nvPr/>
                  </p:nvSpPr>
                  <p:spPr>
                    <a:xfrm>
                      <a:off x="392905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4" name="Прямоугольник 273"/>
                    <p:cNvSpPr/>
                    <p:nvPr/>
                  </p:nvSpPr>
                  <p:spPr>
                    <a:xfrm>
                      <a:off x="414337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5" name="Прямоугольник 274"/>
                    <p:cNvSpPr/>
                    <p:nvPr/>
                  </p:nvSpPr>
                  <p:spPr>
                    <a:xfrm>
                      <a:off x="435768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6" name="Прямоугольник 275"/>
                    <p:cNvSpPr/>
                    <p:nvPr/>
                  </p:nvSpPr>
                  <p:spPr>
                    <a:xfrm>
                      <a:off x="457200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7" name="Прямоугольник 276"/>
                    <p:cNvSpPr/>
                    <p:nvPr/>
                  </p:nvSpPr>
                  <p:spPr>
                    <a:xfrm>
                      <a:off x="478631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8" name="Прямоугольник 277"/>
                    <p:cNvSpPr/>
                    <p:nvPr/>
                  </p:nvSpPr>
                  <p:spPr>
                    <a:xfrm>
                      <a:off x="500062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9" name="Прямоугольник 278"/>
                    <p:cNvSpPr/>
                    <p:nvPr/>
                  </p:nvSpPr>
                  <p:spPr>
                    <a:xfrm>
                      <a:off x="521494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0" name="Прямоугольник 279"/>
                    <p:cNvSpPr/>
                    <p:nvPr/>
                  </p:nvSpPr>
                  <p:spPr>
                    <a:xfrm>
                      <a:off x="542925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1" name="Прямоугольник 280"/>
                    <p:cNvSpPr/>
                    <p:nvPr/>
                  </p:nvSpPr>
                  <p:spPr>
                    <a:xfrm>
                      <a:off x="564357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2" name="Прямоугольник 281"/>
                    <p:cNvSpPr/>
                    <p:nvPr/>
                  </p:nvSpPr>
                  <p:spPr>
                    <a:xfrm>
                      <a:off x="585788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3" name="Прямоугольник 282"/>
                    <p:cNvSpPr/>
                    <p:nvPr/>
                  </p:nvSpPr>
                  <p:spPr>
                    <a:xfrm>
                      <a:off x="607219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4" name="Прямоугольник 283"/>
                    <p:cNvSpPr/>
                    <p:nvPr/>
                  </p:nvSpPr>
                  <p:spPr>
                    <a:xfrm>
                      <a:off x="628651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5" name="Прямоугольник 284"/>
                    <p:cNvSpPr/>
                    <p:nvPr/>
                  </p:nvSpPr>
                  <p:spPr>
                    <a:xfrm>
                      <a:off x="-14290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6" name="Прямоугольник 285"/>
                    <p:cNvSpPr/>
                    <p:nvPr/>
                  </p:nvSpPr>
                  <p:spPr>
                    <a:xfrm>
                      <a:off x="7140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7" name="Прямоугольник 286"/>
                    <p:cNvSpPr/>
                    <p:nvPr/>
                  </p:nvSpPr>
                  <p:spPr>
                    <a:xfrm>
                      <a:off x="28572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8" name="Прямоугольник 287"/>
                    <p:cNvSpPr/>
                    <p:nvPr/>
                  </p:nvSpPr>
                  <p:spPr>
                    <a:xfrm>
                      <a:off x="50003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9" name="Прямоугольник 288"/>
                    <p:cNvSpPr/>
                    <p:nvPr/>
                  </p:nvSpPr>
                  <p:spPr>
                    <a:xfrm>
                      <a:off x="71434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0" name="Прямоугольник 289"/>
                    <p:cNvSpPr/>
                    <p:nvPr/>
                  </p:nvSpPr>
                  <p:spPr>
                    <a:xfrm>
                      <a:off x="92866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1" name="Прямоугольник 290"/>
                    <p:cNvSpPr/>
                    <p:nvPr/>
                  </p:nvSpPr>
                  <p:spPr>
                    <a:xfrm>
                      <a:off x="114297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2" name="Прямоугольник 291"/>
                    <p:cNvSpPr/>
                    <p:nvPr/>
                  </p:nvSpPr>
                  <p:spPr>
                    <a:xfrm>
                      <a:off x="135729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3" name="Прямоугольник 292"/>
                    <p:cNvSpPr/>
                    <p:nvPr/>
                  </p:nvSpPr>
                  <p:spPr>
                    <a:xfrm>
                      <a:off x="157160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4" name="Прямоугольник 293"/>
                    <p:cNvSpPr/>
                    <p:nvPr/>
                  </p:nvSpPr>
                  <p:spPr>
                    <a:xfrm>
                      <a:off x="178591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5" name="Прямоугольник 294"/>
                    <p:cNvSpPr/>
                    <p:nvPr/>
                  </p:nvSpPr>
                  <p:spPr>
                    <a:xfrm>
                      <a:off x="200023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6" name="Прямоугольник 295"/>
                    <p:cNvSpPr/>
                    <p:nvPr/>
                  </p:nvSpPr>
                  <p:spPr>
                    <a:xfrm>
                      <a:off x="221454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7" name="Прямоугольник 296"/>
                    <p:cNvSpPr/>
                    <p:nvPr/>
                  </p:nvSpPr>
                  <p:spPr>
                    <a:xfrm>
                      <a:off x="242886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8" name="Прямоугольник 297"/>
                    <p:cNvSpPr/>
                    <p:nvPr/>
                  </p:nvSpPr>
                  <p:spPr>
                    <a:xfrm>
                      <a:off x="264317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9" name="Прямоугольник 298"/>
                    <p:cNvSpPr/>
                    <p:nvPr/>
                  </p:nvSpPr>
                  <p:spPr>
                    <a:xfrm>
                      <a:off x="285748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0" name="Прямоугольник 299"/>
                    <p:cNvSpPr/>
                    <p:nvPr/>
                  </p:nvSpPr>
                  <p:spPr>
                    <a:xfrm>
                      <a:off x="307180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1" name="Прямоугольник 300"/>
                    <p:cNvSpPr/>
                    <p:nvPr/>
                  </p:nvSpPr>
                  <p:spPr>
                    <a:xfrm>
                      <a:off x="328611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2" name="Прямоугольник 301"/>
                    <p:cNvSpPr/>
                    <p:nvPr/>
                  </p:nvSpPr>
                  <p:spPr>
                    <a:xfrm>
                      <a:off x="350043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3" name="Прямоугольник 302"/>
                    <p:cNvSpPr/>
                    <p:nvPr/>
                  </p:nvSpPr>
                  <p:spPr>
                    <a:xfrm>
                      <a:off x="371474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4" name="Прямоугольник 303"/>
                    <p:cNvSpPr/>
                    <p:nvPr/>
                  </p:nvSpPr>
                  <p:spPr>
                    <a:xfrm>
                      <a:off x="392905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5" name="Прямоугольник 304"/>
                    <p:cNvSpPr/>
                    <p:nvPr/>
                  </p:nvSpPr>
                  <p:spPr>
                    <a:xfrm>
                      <a:off x="414337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6" name="Прямоугольник 305"/>
                    <p:cNvSpPr/>
                    <p:nvPr/>
                  </p:nvSpPr>
                  <p:spPr>
                    <a:xfrm>
                      <a:off x="435768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7" name="Прямоугольник 306"/>
                    <p:cNvSpPr/>
                    <p:nvPr/>
                  </p:nvSpPr>
                  <p:spPr>
                    <a:xfrm>
                      <a:off x="457200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8" name="Прямоугольник 307"/>
                    <p:cNvSpPr/>
                    <p:nvPr/>
                  </p:nvSpPr>
                  <p:spPr>
                    <a:xfrm>
                      <a:off x="478631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9" name="Прямоугольник 308"/>
                    <p:cNvSpPr/>
                    <p:nvPr/>
                  </p:nvSpPr>
                  <p:spPr>
                    <a:xfrm>
                      <a:off x="500062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0" name="Прямоугольник 309"/>
                    <p:cNvSpPr/>
                    <p:nvPr/>
                  </p:nvSpPr>
                  <p:spPr>
                    <a:xfrm>
                      <a:off x="521494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1" name="Прямоугольник 310"/>
                    <p:cNvSpPr/>
                    <p:nvPr/>
                  </p:nvSpPr>
                  <p:spPr>
                    <a:xfrm>
                      <a:off x="542925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2" name="Прямоугольник 311"/>
                    <p:cNvSpPr/>
                    <p:nvPr/>
                  </p:nvSpPr>
                  <p:spPr>
                    <a:xfrm>
                      <a:off x="564357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3" name="Прямоугольник 312"/>
                    <p:cNvSpPr/>
                    <p:nvPr/>
                  </p:nvSpPr>
                  <p:spPr>
                    <a:xfrm>
                      <a:off x="585788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4" name="Прямоугольник 313"/>
                    <p:cNvSpPr/>
                    <p:nvPr/>
                  </p:nvSpPr>
                  <p:spPr>
                    <a:xfrm>
                      <a:off x="607219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5" name="Прямоугольник 314"/>
                    <p:cNvSpPr/>
                    <p:nvPr/>
                  </p:nvSpPr>
                  <p:spPr>
                    <a:xfrm>
                      <a:off x="628651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6" name="Прямоугольник 315"/>
                    <p:cNvSpPr/>
                    <p:nvPr/>
                  </p:nvSpPr>
                  <p:spPr>
                    <a:xfrm>
                      <a:off x="-14290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7" name="Прямоугольник 316"/>
                    <p:cNvSpPr/>
                    <p:nvPr/>
                  </p:nvSpPr>
                  <p:spPr>
                    <a:xfrm>
                      <a:off x="7140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8" name="Прямоугольник 317"/>
                    <p:cNvSpPr/>
                    <p:nvPr/>
                  </p:nvSpPr>
                  <p:spPr>
                    <a:xfrm>
                      <a:off x="28572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9" name="Прямоугольник 318"/>
                    <p:cNvSpPr/>
                    <p:nvPr/>
                  </p:nvSpPr>
                  <p:spPr>
                    <a:xfrm>
                      <a:off x="50003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0" name="Прямоугольник 319"/>
                    <p:cNvSpPr/>
                    <p:nvPr/>
                  </p:nvSpPr>
                  <p:spPr>
                    <a:xfrm>
                      <a:off x="71434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1" name="Прямоугольник 320"/>
                    <p:cNvSpPr/>
                    <p:nvPr/>
                  </p:nvSpPr>
                  <p:spPr>
                    <a:xfrm>
                      <a:off x="92866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2" name="Прямоугольник 321"/>
                    <p:cNvSpPr/>
                    <p:nvPr/>
                  </p:nvSpPr>
                  <p:spPr>
                    <a:xfrm>
                      <a:off x="114297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3" name="Прямоугольник 322"/>
                    <p:cNvSpPr/>
                    <p:nvPr/>
                  </p:nvSpPr>
                  <p:spPr>
                    <a:xfrm>
                      <a:off x="135729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4" name="Прямоугольник 323"/>
                    <p:cNvSpPr/>
                    <p:nvPr/>
                  </p:nvSpPr>
                  <p:spPr>
                    <a:xfrm>
                      <a:off x="157160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5" name="Прямоугольник 324"/>
                    <p:cNvSpPr/>
                    <p:nvPr/>
                  </p:nvSpPr>
                  <p:spPr>
                    <a:xfrm>
                      <a:off x="178591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6" name="Прямоугольник 325"/>
                    <p:cNvSpPr/>
                    <p:nvPr/>
                  </p:nvSpPr>
                  <p:spPr>
                    <a:xfrm>
                      <a:off x="200023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7" name="Прямоугольник 326"/>
                    <p:cNvSpPr/>
                    <p:nvPr/>
                  </p:nvSpPr>
                  <p:spPr>
                    <a:xfrm>
                      <a:off x="221454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8" name="Прямоугольник 327"/>
                    <p:cNvSpPr/>
                    <p:nvPr/>
                  </p:nvSpPr>
                  <p:spPr>
                    <a:xfrm>
                      <a:off x="242886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9" name="Прямоугольник 328"/>
                    <p:cNvSpPr/>
                    <p:nvPr/>
                  </p:nvSpPr>
                  <p:spPr>
                    <a:xfrm>
                      <a:off x="264317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0" name="Прямоугольник 329"/>
                    <p:cNvSpPr/>
                    <p:nvPr/>
                  </p:nvSpPr>
                  <p:spPr>
                    <a:xfrm>
                      <a:off x="285748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1" name="Прямоугольник 330"/>
                    <p:cNvSpPr/>
                    <p:nvPr/>
                  </p:nvSpPr>
                  <p:spPr>
                    <a:xfrm>
                      <a:off x="307180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2" name="Прямоугольник 331"/>
                    <p:cNvSpPr/>
                    <p:nvPr/>
                  </p:nvSpPr>
                  <p:spPr>
                    <a:xfrm>
                      <a:off x="328611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3" name="Прямоугольник 332"/>
                    <p:cNvSpPr/>
                    <p:nvPr/>
                  </p:nvSpPr>
                  <p:spPr>
                    <a:xfrm>
                      <a:off x="350043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4" name="Прямоугольник 333"/>
                    <p:cNvSpPr/>
                    <p:nvPr/>
                  </p:nvSpPr>
                  <p:spPr>
                    <a:xfrm>
                      <a:off x="371474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5" name="Прямоугольник 334"/>
                    <p:cNvSpPr/>
                    <p:nvPr/>
                  </p:nvSpPr>
                  <p:spPr>
                    <a:xfrm>
                      <a:off x="392905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6" name="Прямоугольник 335"/>
                    <p:cNvSpPr/>
                    <p:nvPr/>
                  </p:nvSpPr>
                  <p:spPr>
                    <a:xfrm>
                      <a:off x="414337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7" name="Прямоугольник 336"/>
                    <p:cNvSpPr/>
                    <p:nvPr/>
                  </p:nvSpPr>
                  <p:spPr>
                    <a:xfrm>
                      <a:off x="435768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8" name="Прямоугольник 337"/>
                    <p:cNvSpPr/>
                    <p:nvPr/>
                  </p:nvSpPr>
                  <p:spPr>
                    <a:xfrm>
                      <a:off x="457200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9" name="Прямоугольник 338"/>
                    <p:cNvSpPr/>
                    <p:nvPr/>
                  </p:nvSpPr>
                  <p:spPr>
                    <a:xfrm>
                      <a:off x="478631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0" name="Прямоугольник 339"/>
                    <p:cNvSpPr/>
                    <p:nvPr/>
                  </p:nvSpPr>
                  <p:spPr>
                    <a:xfrm>
                      <a:off x="500062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1" name="Прямоугольник 340"/>
                    <p:cNvSpPr/>
                    <p:nvPr/>
                  </p:nvSpPr>
                  <p:spPr>
                    <a:xfrm>
                      <a:off x="521494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2" name="Прямоугольник 341"/>
                    <p:cNvSpPr/>
                    <p:nvPr/>
                  </p:nvSpPr>
                  <p:spPr>
                    <a:xfrm>
                      <a:off x="542925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3" name="Прямоугольник 342"/>
                    <p:cNvSpPr/>
                    <p:nvPr/>
                  </p:nvSpPr>
                  <p:spPr>
                    <a:xfrm>
                      <a:off x="564357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4" name="Прямоугольник 343"/>
                    <p:cNvSpPr/>
                    <p:nvPr/>
                  </p:nvSpPr>
                  <p:spPr>
                    <a:xfrm>
                      <a:off x="585788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5" name="Прямоугольник 344"/>
                    <p:cNvSpPr/>
                    <p:nvPr/>
                  </p:nvSpPr>
                  <p:spPr>
                    <a:xfrm>
                      <a:off x="607219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6" name="Прямоугольник 345"/>
                    <p:cNvSpPr/>
                    <p:nvPr/>
                  </p:nvSpPr>
                  <p:spPr>
                    <a:xfrm>
                      <a:off x="628651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7" name="Прямоугольник 346"/>
                    <p:cNvSpPr/>
                    <p:nvPr/>
                  </p:nvSpPr>
                  <p:spPr>
                    <a:xfrm>
                      <a:off x="-14290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8" name="Прямоугольник 347"/>
                    <p:cNvSpPr/>
                    <p:nvPr/>
                  </p:nvSpPr>
                  <p:spPr>
                    <a:xfrm>
                      <a:off x="7140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9" name="Прямоугольник 348"/>
                    <p:cNvSpPr/>
                    <p:nvPr/>
                  </p:nvSpPr>
                  <p:spPr>
                    <a:xfrm>
                      <a:off x="28572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0" name="Прямоугольник 349"/>
                    <p:cNvSpPr/>
                    <p:nvPr/>
                  </p:nvSpPr>
                  <p:spPr>
                    <a:xfrm>
                      <a:off x="50003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1" name="Прямоугольник 350"/>
                    <p:cNvSpPr/>
                    <p:nvPr/>
                  </p:nvSpPr>
                  <p:spPr>
                    <a:xfrm>
                      <a:off x="71434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2" name="Прямоугольник 351"/>
                    <p:cNvSpPr/>
                    <p:nvPr/>
                  </p:nvSpPr>
                  <p:spPr>
                    <a:xfrm>
                      <a:off x="92866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3" name="Прямоугольник 352"/>
                    <p:cNvSpPr/>
                    <p:nvPr/>
                  </p:nvSpPr>
                  <p:spPr>
                    <a:xfrm>
                      <a:off x="114297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4" name="Прямоугольник 353"/>
                    <p:cNvSpPr/>
                    <p:nvPr/>
                  </p:nvSpPr>
                  <p:spPr>
                    <a:xfrm>
                      <a:off x="135729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5" name="Прямоугольник 354"/>
                    <p:cNvSpPr/>
                    <p:nvPr/>
                  </p:nvSpPr>
                  <p:spPr>
                    <a:xfrm>
                      <a:off x="157160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6" name="Прямоугольник 355"/>
                    <p:cNvSpPr/>
                    <p:nvPr/>
                  </p:nvSpPr>
                  <p:spPr>
                    <a:xfrm>
                      <a:off x="178591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7" name="Прямоугольник 356"/>
                    <p:cNvSpPr/>
                    <p:nvPr/>
                  </p:nvSpPr>
                  <p:spPr>
                    <a:xfrm>
                      <a:off x="200023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8" name="Прямоугольник 357"/>
                    <p:cNvSpPr/>
                    <p:nvPr/>
                  </p:nvSpPr>
                  <p:spPr>
                    <a:xfrm>
                      <a:off x="221454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9" name="Прямоугольник 358"/>
                    <p:cNvSpPr/>
                    <p:nvPr/>
                  </p:nvSpPr>
                  <p:spPr>
                    <a:xfrm>
                      <a:off x="242886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0" name="Прямоугольник 359"/>
                    <p:cNvSpPr/>
                    <p:nvPr/>
                  </p:nvSpPr>
                  <p:spPr>
                    <a:xfrm>
                      <a:off x="264317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1" name="Прямоугольник 360"/>
                    <p:cNvSpPr/>
                    <p:nvPr/>
                  </p:nvSpPr>
                  <p:spPr>
                    <a:xfrm>
                      <a:off x="285748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2" name="Прямоугольник 361"/>
                    <p:cNvSpPr/>
                    <p:nvPr/>
                  </p:nvSpPr>
                  <p:spPr>
                    <a:xfrm>
                      <a:off x="307180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3" name="Прямоугольник 362"/>
                    <p:cNvSpPr/>
                    <p:nvPr/>
                  </p:nvSpPr>
                  <p:spPr>
                    <a:xfrm>
                      <a:off x="328611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4" name="Прямоугольник 363"/>
                    <p:cNvSpPr/>
                    <p:nvPr/>
                  </p:nvSpPr>
                  <p:spPr>
                    <a:xfrm>
                      <a:off x="350043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5" name="Прямоугольник 364"/>
                    <p:cNvSpPr/>
                    <p:nvPr/>
                  </p:nvSpPr>
                  <p:spPr>
                    <a:xfrm>
                      <a:off x="371474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6" name="Прямоугольник 365"/>
                    <p:cNvSpPr/>
                    <p:nvPr/>
                  </p:nvSpPr>
                  <p:spPr>
                    <a:xfrm>
                      <a:off x="392905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7" name="Прямоугольник 366"/>
                    <p:cNvSpPr/>
                    <p:nvPr/>
                  </p:nvSpPr>
                  <p:spPr>
                    <a:xfrm>
                      <a:off x="414337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8" name="Прямоугольник 367"/>
                    <p:cNvSpPr/>
                    <p:nvPr/>
                  </p:nvSpPr>
                  <p:spPr>
                    <a:xfrm>
                      <a:off x="435768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9" name="Прямоугольник 368"/>
                    <p:cNvSpPr/>
                    <p:nvPr/>
                  </p:nvSpPr>
                  <p:spPr>
                    <a:xfrm>
                      <a:off x="457200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0" name="Прямоугольник 369"/>
                    <p:cNvSpPr/>
                    <p:nvPr/>
                  </p:nvSpPr>
                  <p:spPr>
                    <a:xfrm>
                      <a:off x="478631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1" name="Прямоугольник 370"/>
                    <p:cNvSpPr/>
                    <p:nvPr/>
                  </p:nvSpPr>
                  <p:spPr>
                    <a:xfrm>
                      <a:off x="500062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2" name="Прямоугольник 371"/>
                    <p:cNvSpPr/>
                    <p:nvPr/>
                  </p:nvSpPr>
                  <p:spPr>
                    <a:xfrm>
                      <a:off x="521494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3" name="Прямоугольник 372"/>
                    <p:cNvSpPr/>
                    <p:nvPr/>
                  </p:nvSpPr>
                  <p:spPr>
                    <a:xfrm>
                      <a:off x="542925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4" name="Прямоугольник 373"/>
                    <p:cNvSpPr/>
                    <p:nvPr/>
                  </p:nvSpPr>
                  <p:spPr>
                    <a:xfrm>
                      <a:off x="564357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5" name="Прямоугольник 374"/>
                    <p:cNvSpPr/>
                    <p:nvPr/>
                  </p:nvSpPr>
                  <p:spPr>
                    <a:xfrm>
                      <a:off x="585788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6" name="Прямоугольник 375"/>
                    <p:cNvSpPr/>
                    <p:nvPr/>
                  </p:nvSpPr>
                  <p:spPr>
                    <a:xfrm>
                      <a:off x="607219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7" name="Прямоугольник 376"/>
                    <p:cNvSpPr/>
                    <p:nvPr/>
                  </p:nvSpPr>
                  <p:spPr>
                    <a:xfrm>
                      <a:off x="628651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cxnSp>
            <p:nvCxnSpPr>
              <p:cNvPr id="8" name="Прямая соединительная линия 7"/>
              <p:cNvCxnSpPr>
                <a:stCxn id="738" idx="0"/>
                <a:endCxn id="738" idx="0"/>
              </p:cNvCxnSpPr>
              <p:nvPr/>
            </p:nvCxnSpPr>
            <p:spPr>
              <a:xfrm rot="5400000" flipH="1" flipV="1">
                <a:off x="5610321" y="1073318"/>
                <a:ext cx="1341" cy="1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36" name="TextBox 8"/>
              <p:cNvSpPr txBox="1">
                <a:spLocks noChangeArrowheads="1"/>
              </p:cNvSpPr>
              <p:nvPr/>
            </p:nvSpPr>
            <p:spPr bwMode="auto">
              <a:xfrm>
                <a:off x="5286380" y="3571876"/>
                <a:ext cx="30168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latin typeface="Calibri" pitchFamily="34" charset="0"/>
                  </a:rPr>
                  <a:t>0</a:t>
                </a:r>
                <a:endParaRPr lang="ru-RU" sz="1400" b="1">
                  <a:latin typeface="Calibri" pitchFamily="34" charset="0"/>
                </a:endParaRPr>
              </a:p>
            </p:txBody>
          </p:sp>
          <p:grpSp>
            <p:nvGrpSpPr>
              <p:cNvPr id="13" name="Группа 3721"/>
              <p:cNvGrpSpPr>
                <a:grpSpLocks/>
              </p:cNvGrpSpPr>
              <p:nvPr/>
            </p:nvGrpSpPr>
            <p:grpSpPr bwMode="auto">
              <a:xfrm>
                <a:off x="2400337" y="642918"/>
                <a:ext cx="6626371" cy="5737065"/>
                <a:chOff x="2400337" y="642918"/>
                <a:chExt cx="6626371" cy="5737065"/>
              </a:xfrm>
            </p:grpSpPr>
            <p:grpSp>
              <p:nvGrpSpPr>
                <p:cNvPr id="14" name="Группа 1962"/>
                <p:cNvGrpSpPr>
                  <a:grpSpLocks/>
                </p:cNvGrpSpPr>
                <p:nvPr/>
              </p:nvGrpSpPr>
              <p:grpSpPr bwMode="auto">
                <a:xfrm>
                  <a:off x="5143504" y="642918"/>
                  <a:ext cx="466876" cy="5683536"/>
                  <a:chOff x="5143504" y="642918"/>
                  <a:chExt cx="466876" cy="5683536"/>
                </a:xfrm>
              </p:grpSpPr>
              <p:cxnSp>
                <p:nvCxnSpPr>
                  <p:cNvPr id="69" name="Прямая со стрелкой 68"/>
                  <p:cNvCxnSpPr>
                    <a:stCxn id="362" idx="1"/>
                    <a:endCxn id="675" idx="1"/>
                  </p:cNvCxnSpPr>
                  <p:nvPr/>
                </p:nvCxnSpPr>
                <p:spPr>
                  <a:xfrm rot="10800000" flipH="1">
                    <a:off x="5500055" y="751509"/>
                    <a:ext cx="2452" cy="5574353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" name="Группа 1929"/>
                  <p:cNvGrpSpPr>
                    <a:grpSpLocks/>
                  </p:cNvGrpSpPr>
                  <p:nvPr/>
                </p:nvGrpSpPr>
                <p:grpSpPr bwMode="auto">
                  <a:xfrm>
                    <a:off x="5429256" y="1071546"/>
                    <a:ext cx="181124" cy="5145222"/>
                    <a:chOff x="5429256" y="1071546"/>
                    <a:chExt cx="181124" cy="5145222"/>
                  </a:xfrm>
                </p:grpSpPr>
                <p:cxnSp>
                  <p:nvCxnSpPr>
                    <p:cNvPr id="72" name="Прямая соединительная линия 71"/>
                    <p:cNvCxnSpPr/>
                    <p:nvPr/>
                  </p:nvCxnSpPr>
                  <p:spPr>
                    <a:xfrm rot="5400000" flipH="1" flipV="1">
                      <a:off x="5516546" y="984333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 rot="5400000" flipH="1" flipV="1">
                      <a:off x="5516546" y="1198835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>
                      <a:endCxn id="800" idx="0"/>
                    </p:cNvCxnSpPr>
                    <p:nvPr/>
                  </p:nvCxnSpPr>
                  <p:spPr>
                    <a:xfrm>
                      <a:off x="5428958" y="1502264"/>
                      <a:ext cx="181420" cy="134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 flipH="1" flipV="1">
                      <a:off x="5515875" y="1627167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 flipH="1" flipV="1">
                      <a:off x="5515875" y="1841668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 rot="5400000" flipH="1" flipV="1">
                      <a:off x="5516546" y="2055499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Прямая соединительная линия 77"/>
                    <p:cNvCxnSpPr/>
                    <p:nvPr/>
                  </p:nvCxnSpPr>
                  <p:spPr>
                    <a:xfrm rot="5400000" flipH="1" flipV="1">
                      <a:off x="5516546" y="2270000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5400000" flipH="1" flipV="1">
                      <a:off x="5516546" y="2484501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5400000" flipH="1" flipV="1">
                      <a:off x="5516546" y="2699003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/>
                    <p:cNvCxnSpPr/>
                    <p:nvPr/>
                  </p:nvCxnSpPr>
                  <p:spPr>
                    <a:xfrm rot="5400000" flipH="1" flipV="1">
                      <a:off x="5515875" y="2912834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Прямая соединительная линия 81"/>
                    <p:cNvCxnSpPr/>
                    <p:nvPr/>
                  </p:nvCxnSpPr>
                  <p:spPr>
                    <a:xfrm rot="5400000" flipH="1" flipV="1">
                      <a:off x="5516546" y="3126665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 rot="5400000" flipH="1" flipV="1">
                      <a:off x="5516546" y="3341166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Прямая соединительная линия 83"/>
                    <p:cNvCxnSpPr/>
                    <p:nvPr/>
                  </p:nvCxnSpPr>
                  <p:spPr>
                    <a:xfrm rot="5400000" flipH="1" flipV="1">
                      <a:off x="5516546" y="3770169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единительная линия 84"/>
                    <p:cNvCxnSpPr/>
                    <p:nvPr/>
                  </p:nvCxnSpPr>
                  <p:spPr>
                    <a:xfrm rot="5400000" flipH="1" flipV="1">
                      <a:off x="5516546" y="3984670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Прямая соединительная линия 85"/>
                    <p:cNvCxnSpPr/>
                    <p:nvPr/>
                  </p:nvCxnSpPr>
                  <p:spPr>
                    <a:xfrm rot="5400000" flipH="1" flipV="1">
                      <a:off x="5515875" y="4198501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Прямая соединительная линия 86"/>
                    <p:cNvCxnSpPr/>
                    <p:nvPr/>
                  </p:nvCxnSpPr>
                  <p:spPr>
                    <a:xfrm rot="5400000" flipH="1" flipV="1">
                      <a:off x="5516546" y="4412332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Прямая соединительная линия 87"/>
                    <p:cNvCxnSpPr/>
                    <p:nvPr/>
                  </p:nvCxnSpPr>
                  <p:spPr>
                    <a:xfrm rot="5400000" flipH="1" flipV="1">
                      <a:off x="5516546" y="4626833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Прямая соединительная линия 88"/>
                    <p:cNvCxnSpPr/>
                    <p:nvPr/>
                  </p:nvCxnSpPr>
                  <p:spPr>
                    <a:xfrm rot="5400000" flipH="1" flipV="1">
                      <a:off x="5516546" y="4841335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Прямая соединительная линия 89"/>
                    <p:cNvCxnSpPr/>
                    <p:nvPr/>
                  </p:nvCxnSpPr>
                  <p:spPr>
                    <a:xfrm rot="5400000" flipH="1" flipV="1">
                      <a:off x="5516546" y="5055836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Прямая соединительная линия 90"/>
                    <p:cNvCxnSpPr/>
                    <p:nvPr/>
                  </p:nvCxnSpPr>
                  <p:spPr>
                    <a:xfrm rot="5400000" flipH="1" flipV="1">
                      <a:off x="5515875" y="5269668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Прямая соединительная линия 91"/>
                    <p:cNvCxnSpPr/>
                    <p:nvPr/>
                  </p:nvCxnSpPr>
                  <p:spPr>
                    <a:xfrm rot="5400000" flipH="1" flipV="1">
                      <a:off x="5515875" y="5484169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Прямая соединительная линия 92"/>
                    <p:cNvCxnSpPr/>
                    <p:nvPr/>
                  </p:nvCxnSpPr>
                  <p:spPr>
                    <a:xfrm rot="5400000" flipH="1" flipV="1">
                      <a:off x="5516546" y="5698000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единительная линия 93"/>
                    <p:cNvCxnSpPr/>
                    <p:nvPr/>
                  </p:nvCxnSpPr>
                  <p:spPr>
                    <a:xfrm rot="5400000" flipH="1" flipV="1">
                      <a:off x="5516546" y="5912501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Прямая соединительная линия 94"/>
                    <p:cNvCxnSpPr/>
                    <p:nvPr/>
                  </p:nvCxnSpPr>
                  <p:spPr>
                    <a:xfrm rot="5400000" flipH="1" flipV="1">
                      <a:off x="5516546" y="6127002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9798" name="Text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4" y="642918"/>
                    <a:ext cx="304892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latin typeface="Calibri" pitchFamily="34" charset="0"/>
                      </a:rPr>
                      <a:t>Y</a:t>
                    </a:r>
                    <a:endParaRPr lang="ru-RU" b="1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6" name="Группа 1961"/>
                <p:cNvGrpSpPr>
                  <a:grpSpLocks/>
                </p:cNvGrpSpPr>
                <p:nvPr/>
              </p:nvGrpSpPr>
              <p:grpSpPr bwMode="auto">
                <a:xfrm>
                  <a:off x="2400337" y="3571875"/>
                  <a:ext cx="6626371" cy="440771"/>
                  <a:chOff x="2400337" y="3571875"/>
                  <a:chExt cx="6626371" cy="440771"/>
                </a:xfrm>
              </p:grpSpPr>
              <p:cxnSp>
                <p:nvCxnSpPr>
                  <p:cNvPr id="38" name="Прямая со стрелкой 37"/>
                  <p:cNvCxnSpPr/>
                  <p:nvPr/>
                </p:nvCxnSpPr>
                <p:spPr>
                  <a:xfrm rot="5400000" flipH="1" flipV="1">
                    <a:off x="5676400" y="366840"/>
                    <a:ext cx="4021" cy="655685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rot="10800000" flipV="1">
                    <a:off x="2506630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rot="10800000" flipV="1">
                    <a:off x="2717469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rot="10800000" flipV="1">
                    <a:off x="357308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 rot="10800000" flipV="1">
                    <a:off x="293198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 rot="10800000" flipV="1">
                    <a:off x="3144051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10800000" flipV="1">
                    <a:off x="3357341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rot="10800000" flipV="1">
                    <a:off x="378760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rot="10800000" flipV="1">
                    <a:off x="3998440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Прямая соединительная линия 46"/>
                  <p:cNvCxnSpPr/>
                  <p:nvPr/>
                </p:nvCxnSpPr>
                <p:spPr>
                  <a:xfrm rot="10800000" flipV="1">
                    <a:off x="485650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 rot="10800000" flipV="1">
                    <a:off x="4214182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 rot="10800000" flipV="1">
                    <a:off x="4426247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 rot="10800000" flipV="1">
                    <a:off x="4639537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Прямая соединительная линия 50"/>
                  <p:cNvCxnSpPr/>
                  <p:nvPr/>
                </p:nvCxnSpPr>
                <p:spPr>
                  <a:xfrm rot="10800000" flipV="1">
                    <a:off x="507224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Прямая соединительная линия 51"/>
                  <p:cNvCxnSpPr/>
                  <p:nvPr/>
                </p:nvCxnSpPr>
                <p:spPr>
                  <a:xfrm rot="10800000" flipV="1">
                    <a:off x="528308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/>
                  <p:nvPr/>
                </p:nvCxnSpPr>
                <p:spPr>
                  <a:xfrm rot="10800000" flipV="1">
                    <a:off x="6142379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Прямая соединительная линия 53"/>
                  <p:cNvCxnSpPr/>
                  <p:nvPr/>
                </p:nvCxnSpPr>
                <p:spPr>
                  <a:xfrm rot="10800000" flipV="1">
                    <a:off x="571212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10800000" flipV="1">
                    <a:off x="5925411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единительная линия 55"/>
                  <p:cNvCxnSpPr/>
                  <p:nvPr/>
                </p:nvCxnSpPr>
                <p:spPr>
                  <a:xfrm rot="10800000" flipV="1">
                    <a:off x="6358122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rot="10800000" flipV="1">
                    <a:off x="6568961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 rot="10800000" flipV="1">
                    <a:off x="7428253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Прямая соединительная линия 58"/>
                  <p:cNvCxnSpPr/>
                  <p:nvPr/>
                </p:nvCxnSpPr>
                <p:spPr>
                  <a:xfrm rot="10800000" flipV="1">
                    <a:off x="6784703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 rot="10800000" flipV="1">
                    <a:off x="699799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10800000" flipV="1">
                    <a:off x="721251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единительная линия 61"/>
                  <p:cNvCxnSpPr/>
                  <p:nvPr/>
                </p:nvCxnSpPr>
                <p:spPr>
                  <a:xfrm rot="10800000" flipV="1">
                    <a:off x="764399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 rot="10800000" flipV="1">
                    <a:off x="7854835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 rot="10800000" flipV="1">
                    <a:off x="8714126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Прямая соединительная линия 64"/>
                  <p:cNvCxnSpPr/>
                  <p:nvPr/>
                </p:nvCxnSpPr>
                <p:spPr>
                  <a:xfrm rot="10800000" flipV="1">
                    <a:off x="8070577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Прямая соединительная линия 65"/>
                  <p:cNvCxnSpPr/>
                  <p:nvPr/>
                </p:nvCxnSpPr>
                <p:spPr>
                  <a:xfrm rot="10800000" flipV="1">
                    <a:off x="828386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 rot="10800000" flipV="1">
                    <a:off x="849838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795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15404" y="3643314"/>
                    <a:ext cx="31130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latin typeface="Calibri" pitchFamily="34" charset="0"/>
                      </a:rPr>
                      <a:t>X</a:t>
                    </a:r>
                    <a:endParaRPr lang="ru-RU" b="1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29740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5857884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6286512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6715140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7143768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4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7572396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5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800102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6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8429652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7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478631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8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42912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4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000496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 dirty="0">
                      <a:latin typeface="Calibri" pitchFamily="34" charset="0"/>
                    </a:rPr>
                    <a:t>-6</a:t>
                  </a:r>
                  <a:endParaRPr lang="ru-RU" sz="1400" b="1" dirty="0">
                    <a:latin typeface="Calibri" pitchFamily="34" charset="0"/>
                  </a:endParaRPr>
                </a:p>
              </p:txBody>
            </p:sp>
            <p:sp>
              <p:nvSpPr>
                <p:cNvPr id="29750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571868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1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143240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2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714612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3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214942" y="3071810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4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214942" y="1785926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5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5143504" y="928670"/>
                  <a:ext cx="50006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6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643182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7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21455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8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5143504" y="1357298"/>
                  <a:ext cx="50006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59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929066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60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357694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61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786322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62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5143504" y="5214950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63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5072066" y="5643578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29764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5072066" y="6072206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29733" name="TextBox 5"/>
            <p:cNvSpPr txBox="1">
              <a:spLocks noChangeArrowheads="1"/>
            </p:cNvSpPr>
            <p:nvPr/>
          </p:nvSpPr>
          <p:spPr bwMode="auto">
            <a:xfrm>
              <a:off x="2285984" y="3643314"/>
              <a:ext cx="4286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latin typeface="Calibri" pitchFamily="34" charset="0"/>
                </a:rPr>
                <a:t>-14</a:t>
              </a:r>
              <a:endParaRPr lang="ru-RU" sz="1400" b="1">
                <a:latin typeface="Calibri" pitchFamily="34" charset="0"/>
              </a:endParaRPr>
            </a:p>
          </p:txBody>
        </p:sp>
      </p:grpSp>
      <p:cxnSp>
        <p:nvCxnSpPr>
          <p:cNvPr id="943" name="Прямая соединительная линия 942"/>
          <p:cNvCxnSpPr/>
          <p:nvPr/>
        </p:nvCxnSpPr>
        <p:spPr>
          <a:xfrm rot="5400000" flipH="1" flipV="1">
            <a:off x="4965701" y="4394200"/>
            <a:ext cx="50006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Прямая соединительная линия 944"/>
          <p:cNvCxnSpPr/>
          <p:nvPr/>
        </p:nvCxnSpPr>
        <p:spPr>
          <a:xfrm rot="16200000" flipV="1">
            <a:off x="4429125" y="3357563"/>
            <a:ext cx="1285875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Прямая соединительная линия 946"/>
          <p:cNvCxnSpPr/>
          <p:nvPr/>
        </p:nvCxnSpPr>
        <p:spPr>
          <a:xfrm rot="5400000" flipH="1" flipV="1">
            <a:off x="4679951" y="2606675"/>
            <a:ext cx="50006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9" name="Прямая соединительная линия 948"/>
          <p:cNvCxnSpPr/>
          <p:nvPr/>
        </p:nvCxnSpPr>
        <p:spPr>
          <a:xfrm rot="5400000" flipH="1" flipV="1">
            <a:off x="4929188" y="2071688"/>
            <a:ext cx="285750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1" name="Прямая соединительная линия 950"/>
          <p:cNvCxnSpPr/>
          <p:nvPr/>
        </p:nvCxnSpPr>
        <p:spPr>
          <a:xfrm rot="16200000" flipV="1">
            <a:off x="4964906" y="1821657"/>
            <a:ext cx="5000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Прямая соединительная линия 954"/>
          <p:cNvCxnSpPr/>
          <p:nvPr/>
        </p:nvCxnSpPr>
        <p:spPr>
          <a:xfrm rot="10800000">
            <a:off x="4929188" y="1357313"/>
            <a:ext cx="285750" cy="214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1" name="Прямая соединительная линия 960"/>
          <p:cNvCxnSpPr/>
          <p:nvPr/>
        </p:nvCxnSpPr>
        <p:spPr>
          <a:xfrm>
            <a:off x="4643438" y="135731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4" name="Прямая соединительная линия 963"/>
          <p:cNvCxnSpPr/>
          <p:nvPr/>
        </p:nvCxnSpPr>
        <p:spPr>
          <a:xfrm flipV="1">
            <a:off x="4071938" y="1357313"/>
            <a:ext cx="571500" cy="500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Прямая соединительная линия 965"/>
          <p:cNvCxnSpPr/>
          <p:nvPr/>
        </p:nvCxnSpPr>
        <p:spPr>
          <a:xfrm rot="5400000" flipH="1" flipV="1">
            <a:off x="3945732" y="1977231"/>
            <a:ext cx="254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Прямая соединительная линия 978"/>
          <p:cNvCxnSpPr/>
          <p:nvPr/>
        </p:nvCxnSpPr>
        <p:spPr>
          <a:xfrm flipV="1">
            <a:off x="3214688" y="2114550"/>
            <a:ext cx="85725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Прямая соединительная линия 983"/>
          <p:cNvCxnSpPr/>
          <p:nvPr/>
        </p:nvCxnSpPr>
        <p:spPr>
          <a:xfrm rot="10800000">
            <a:off x="3214688" y="2571750"/>
            <a:ext cx="571500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Прямая соединительная линия 986"/>
          <p:cNvCxnSpPr/>
          <p:nvPr/>
        </p:nvCxnSpPr>
        <p:spPr>
          <a:xfrm rot="10800000">
            <a:off x="3786188" y="2857500"/>
            <a:ext cx="2857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Прямая соединительная линия 989"/>
          <p:cNvCxnSpPr/>
          <p:nvPr/>
        </p:nvCxnSpPr>
        <p:spPr>
          <a:xfrm rot="5400000" flipH="1" flipV="1">
            <a:off x="3821112" y="3106738"/>
            <a:ext cx="500063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Прямая соединительная линия 991"/>
          <p:cNvCxnSpPr/>
          <p:nvPr/>
        </p:nvCxnSpPr>
        <p:spPr>
          <a:xfrm>
            <a:off x="3786188" y="3357563"/>
            <a:ext cx="2809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4" name="Прямая соединительная линия 993"/>
          <p:cNvCxnSpPr/>
          <p:nvPr/>
        </p:nvCxnSpPr>
        <p:spPr>
          <a:xfrm flipV="1">
            <a:off x="3786188" y="3357563"/>
            <a:ext cx="1587" cy="557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Прямая соединительная линия 1013"/>
          <p:cNvCxnSpPr/>
          <p:nvPr/>
        </p:nvCxnSpPr>
        <p:spPr>
          <a:xfrm rot="5400000" flipH="1" flipV="1">
            <a:off x="3786188" y="3643313"/>
            <a:ext cx="285750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Прямая соединительная линия 1019"/>
          <p:cNvCxnSpPr>
            <a:stCxn id="29736" idx="1"/>
          </p:cNvCxnSpPr>
          <p:nvPr/>
        </p:nvCxnSpPr>
        <p:spPr>
          <a:xfrm rot="10800000" flipV="1">
            <a:off x="4071938" y="3722688"/>
            <a:ext cx="14287" cy="920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2" name="Прямая соединительная линия 1021"/>
          <p:cNvCxnSpPr/>
          <p:nvPr/>
        </p:nvCxnSpPr>
        <p:spPr>
          <a:xfrm rot="10800000">
            <a:off x="3779838" y="4645025"/>
            <a:ext cx="292100" cy="7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/>
          <p:nvPr/>
        </p:nvCxnSpPr>
        <p:spPr>
          <a:xfrm rot="5400000">
            <a:off x="3536157" y="4893469"/>
            <a:ext cx="500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 rot="10800000">
            <a:off x="3563938" y="5145088"/>
            <a:ext cx="222250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 rot="5400000">
            <a:off x="3421063" y="53006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/>
          <p:cNvCxnSpPr/>
          <p:nvPr/>
        </p:nvCxnSpPr>
        <p:spPr>
          <a:xfrm rot="10800000" flipH="1">
            <a:off x="3563938" y="5429250"/>
            <a:ext cx="522287" cy="15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>
            <a:stCxn id="206" idx="1"/>
          </p:cNvCxnSpPr>
          <p:nvPr/>
        </p:nvCxnSpPr>
        <p:spPr>
          <a:xfrm rot="10800000">
            <a:off x="4067175" y="4929188"/>
            <a:ext cx="4763" cy="51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/>
          <p:nvPr/>
        </p:nvCxnSpPr>
        <p:spPr>
          <a:xfrm>
            <a:off x="4087813" y="4929188"/>
            <a:ext cx="5556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ямая соединительная линия 1048"/>
          <p:cNvCxnSpPr/>
          <p:nvPr/>
        </p:nvCxnSpPr>
        <p:spPr>
          <a:xfrm rot="5400000">
            <a:off x="4537075" y="5037138"/>
            <a:ext cx="21431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Прямая соединительная линия 1051"/>
          <p:cNvCxnSpPr/>
          <p:nvPr/>
        </p:nvCxnSpPr>
        <p:spPr>
          <a:xfrm>
            <a:off x="4643438" y="5143500"/>
            <a:ext cx="571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Прямая соединительная линия 1053"/>
          <p:cNvCxnSpPr/>
          <p:nvPr/>
        </p:nvCxnSpPr>
        <p:spPr>
          <a:xfrm rot="5400000">
            <a:off x="5072857" y="5287169"/>
            <a:ext cx="285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единительная линия 1055"/>
          <p:cNvCxnSpPr/>
          <p:nvPr/>
        </p:nvCxnSpPr>
        <p:spPr>
          <a:xfrm rot="10800000" flipH="1">
            <a:off x="5195888" y="5429250"/>
            <a:ext cx="277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 rot="5400000" flipH="1" flipV="1">
            <a:off x="5257006" y="5145882"/>
            <a:ext cx="460375" cy="269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Прямая соединительная линия 1061"/>
          <p:cNvCxnSpPr/>
          <p:nvPr/>
        </p:nvCxnSpPr>
        <p:spPr>
          <a:xfrm rot="10800000">
            <a:off x="4918075" y="4927600"/>
            <a:ext cx="555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Прямая соединительная линия 1063"/>
          <p:cNvCxnSpPr/>
          <p:nvPr/>
        </p:nvCxnSpPr>
        <p:spPr>
          <a:xfrm rot="10800000" flipH="1">
            <a:off x="4918075" y="4643438"/>
            <a:ext cx="279400" cy="255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Прямая соединительная линия 1065"/>
          <p:cNvCxnSpPr/>
          <p:nvPr/>
        </p:nvCxnSpPr>
        <p:spPr>
          <a:xfrm>
            <a:off x="5214938" y="4357688"/>
            <a:ext cx="5715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Прямая соединительная линия 1068"/>
          <p:cNvCxnSpPr/>
          <p:nvPr/>
        </p:nvCxnSpPr>
        <p:spPr>
          <a:xfrm flipV="1">
            <a:off x="5754688" y="2835275"/>
            <a:ext cx="1587" cy="15224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Овал 1072"/>
          <p:cNvSpPr/>
          <p:nvPr/>
        </p:nvSpPr>
        <p:spPr>
          <a:xfrm>
            <a:off x="4000500" y="2286000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>
            <a:grpSpLocks noGrp="1"/>
          </p:cNvGrpSpPr>
          <p:nvPr>
            <p:ph idx="1"/>
          </p:nvPr>
        </p:nvGrpSpPr>
        <p:grpSpPr bwMode="auto">
          <a:xfrm>
            <a:off x="200025" y="71438"/>
            <a:ext cx="8729663" cy="6858000"/>
            <a:chOff x="2285984" y="642918"/>
            <a:chExt cx="6740724" cy="5791536"/>
          </a:xfrm>
        </p:grpSpPr>
        <p:grpSp>
          <p:nvGrpSpPr>
            <p:cNvPr id="3" name="Группа 3722"/>
            <p:cNvGrpSpPr>
              <a:grpSpLocks/>
            </p:cNvGrpSpPr>
            <p:nvPr/>
          </p:nvGrpSpPr>
          <p:grpSpPr bwMode="auto">
            <a:xfrm>
              <a:off x="2285984" y="642918"/>
              <a:ext cx="6740724" cy="5791536"/>
              <a:chOff x="2285984" y="642918"/>
              <a:chExt cx="6740724" cy="5791536"/>
            </a:xfrm>
          </p:grpSpPr>
          <p:grpSp>
            <p:nvGrpSpPr>
              <p:cNvPr id="4" name="Группа 1861"/>
              <p:cNvGrpSpPr/>
              <p:nvPr/>
            </p:nvGrpSpPr>
            <p:grpSpPr>
              <a:xfrm>
                <a:off x="2285984" y="642918"/>
                <a:ext cx="6647106" cy="5791536"/>
                <a:chOff x="2212860" y="1141298"/>
                <a:chExt cx="6647106" cy="5791536"/>
              </a:xfrm>
              <a:solidFill>
                <a:schemeClr val="bg1"/>
              </a:solidFill>
            </p:grpSpPr>
            <p:grpSp>
              <p:nvGrpSpPr>
                <p:cNvPr id="5" name="Группа 1298"/>
                <p:cNvGrpSpPr/>
                <p:nvPr/>
              </p:nvGrpSpPr>
              <p:grpSpPr>
                <a:xfrm>
                  <a:off x="2214546" y="1141298"/>
                  <a:ext cx="6645420" cy="3862710"/>
                  <a:chOff x="2214546" y="1141298"/>
                  <a:chExt cx="6645420" cy="3862710"/>
                </a:xfrm>
                <a:grpFill/>
              </p:grpSpPr>
              <p:grpSp>
                <p:nvGrpSpPr>
                  <p:cNvPr id="6" name="Группа 1016"/>
                  <p:cNvGrpSpPr/>
                  <p:nvPr/>
                </p:nvGrpSpPr>
                <p:grpSpPr>
                  <a:xfrm>
                    <a:off x="2214546" y="1141298"/>
                    <a:ext cx="6645420" cy="1932198"/>
                    <a:chOff x="2214546" y="1141298"/>
                    <a:chExt cx="6645420" cy="1932198"/>
                  </a:xfrm>
                  <a:grpFill/>
                </p:grpSpPr>
                <p:sp>
                  <p:nvSpPr>
                    <p:cNvPr id="660" name="Прямоугольник 4"/>
                    <p:cNvSpPr/>
                    <p:nvPr/>
                  </p:nvSpPr>
                  <p:spPr>
                    <a:xfrm>
                      <a:off x="221454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1" name="Прямоугольник 660"/>
                    <p:cNvSpPr/>
                    <p:nvPr/>
                  </p:nvSpPr>
                  <p:spPr>
                    <a:xfrm>
                      <a:off x="242886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2" name="Прямоугольник 661"/>
                    <p:cNvSpPr/>
                    <p:nvPr/>
                  </p:nvSpPr>
                  <p:spPr>
                    <a:xfrm>
                      <a:off x="264317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3" name="Прямоугольник 662"/>
                    <p:cNvSpPr/>
                    <p:nvPr/>
                  </p:nvSpPr>
                  <p:spPr>
                    <a:xfrm>
                      <a:off x="285748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4" name="Прямоугольник 663"/>
                    <p:cNvSpPr/>
                    <p:nvPr/>
                  </p:nvSpPr>
                  <p:spPr>
                    <a:xfrm>
                      <a:off x="307180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5" name="Прямоугольник 664"/>
                    <p:cNvSpPr/>
                    <p:nvPr/>
                  </p:nvSpPr>
                  <p:spPr>
                    <a:xfrm>
                      <a:off x="328611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6" name="Прямоугольник 665"/>
                    <p:cNvSpPr/>
                    <p:nvPr/>
                  </p:nvSpPr>
                  <p:spPr>
                    <a:xfrm>
                      <a:off x="350043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7" name="Прямоугольник 666"/>
                    <p:cNvSpPr/>
                    <p:nvPr/>
                  </p:nvSpPr>
                  <p:spPr>
                    <a:xfrm>
                      <a:off x="371474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8" name="Прямоугольник 667"/>
                    <p:cNvSpPr/>
                    <p:nvPr/>
                  </p:nvSpPr>
                  <p:spPr>
                    <a:xfrm>
                      <a:off x="392905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69" name="Прямоугольник 668"/>
                    <p:cNvSpPr/>
                    <p:nvPr/>
                  </p:nvSpPr>
                  <p:spPr>
                    <a:xfrm>
                      <a:off x="414337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0" name="Прямоугольник 669"/>
                    <p:cNvSpPr/>
                    <p:nvPr/>
                  </p:nvSpPr>
                  <p:spPr>
                    <a:xfrm>
                      <a:off x="435768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1" name="Прямоугольник 670"/>
                    <p:cNvSpPr/>
                    <p:nvPr/>
                  </p:nvSpPr>
                  <p:spPr>
                    <a:xfrm>
                      <a:off x="457200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2" name="Прямоугольник 671"/>
                    <p:cNvSpPr/>
                    <p:nvPr/>
                  </p:nvSpPr>
                  <p:spPr>
                    <a:xfrm>
                      <a:off x="478631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3" name="Прямоугольник 672"/>
                    <p:cNvSpPr/>
                    <p:nvPr/>
                  </p:nvSpPr>
                  <p:spPr>
                    <a:xfrm>
                      <a:off x="500062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4" name="Прямоугольник 673"/>
                    <p:cNvSpPr/>
                    <p:nvPr/>
                  </p:nvSpPr>
                  <p:spPr>
                    <a:xfrm>
                      <a:off x="521494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5" name="Прямоугольник 674"/>
                    <p:cNvSpPr/>
                    <p:nvPr/>
                  </p:nvSpPr>
                  <p:spPr>
                    <a:xfrm>
                      <a:off x="542925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6" name="Прямоугольник 675"/>
                    <p:cNvSpPr/>
                    <p:nvPr/>
                  </p:nvSpPr>
                  <p:spPr>
                    <a:xfrm>
                      <a:off x="564357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7" name="Прямоугольник 676"/>
                    <p:cNvSpPr/>
                    <p:nvPr/>
                  </p:nvSpPr>
                  <p:spPr>
                    <a:xfrm>
                      <a:off x="585788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8" name="Прямоугольник 677"/>
                    <p:cNvSpPr/>
                    <p:nvPr/>
                  </p:nvSpPr>
                  <p:spPr>
                    <a:xfrm>
                      <a:off x="607219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79" name="Прямоугольник 678"/>
                    <p:cNvSpPr/>
                    <p:nvPr/>
                  </p:nvSpPr>
                  <p:spPr>
                    <a:xfrm>
                      <a:off x="628651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0" name="Прямоугольник 679"/>
                    <p:cNvSpPr/>
                    <p:nvPr/>
                  </p:nvSpPr>
                  <p:spPr>
                    <a:xfrm>
                      <a:off x="650082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1" name="Прямоугольник 680"/>
                    <p:cNvSpPr/>
                    <p:nvPr/>
                  </p:nvSpPr>
                  <p:spPr>
                    <a:xfrm>
                      <a:off x="671514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2" name="Прямоугольник 681"/>
                    <p:cNvSpPr/>
                    <p:nvPr/>
                  </p:nvSpPr>
                  <p:spPr>
                    <a:xfrm>
                      <a:off x="692945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3" name="Прямоугольник 682"/>
                    <p:cNvSpPr/>
                    <p:nvPr/>
                  </p:nvSpPr>
                  <p:spPr>
                    <a:xfrm>
                      <a:off x="714376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4" name="Прямоугольник 683"/>
                    <p:cNvSpPr/>
                    <p:nvPr/>
                  </p:nvSpPr>
                  <p:spPr>
                    <a:xfrm>
                      <a:off x="735808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5" name="Прямоугольник 684"/>
                    <p:cNvSpPr/>
                    <p:nvPr/>
                  </p:nvSpPr>
                  <p:spPr>
                    <a:xfrm>
                      <a:off x="757239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6" name="Прямоугольник 685"/>
                    <p:cNvSpPr/>
                    <p:nvPr/>
                  </p:nvSpPr>
                  <p:spPr>
                    <a:xfrm>
                      <a:off x="778671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7" name="Прямоугольник 686"/>
                    <p:cNvSpPr/>
                    <p:nvPr/>
                  </p:nvSpPr>
                  <p:spPr>
                    <a:xfrm>
                      <a:off x="800102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8" name="Прямоугольник 687"/>
                    <p:cNvSpPr/>
                    <p:nvPr/>
                  </p:nvSpPr>
                  <p:spPr>
                    <a:xfrm>
                      <a:off x="821533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89" name="Прямоугольник 688"/>
                    <p:cNvSpPr/>
                    <p:nvPr/>
                  </p:nvSpPr>
                  <p:spPr>
                    <a:xfrm>
                      <a:off x="842965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90" name="Прямоугольник 689"/>
                    <p:cNvSpPr/>
                    <p:nvPr/>
                  </p:nvSpPr>
                  <p:spPr>
                    <a:xfrm>
                      <a:off x="864396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7" name="Группа 1015"/>
                    <p:cNvGrpSpPr/>
                    <p:nvPr/>
                  </p:nvGrpSpPr>
                  <p:grpSpPr>
                    <a:xfrm>
                      <a:off x="2214546" y="1357298"/>
                      <a:ext cx="6645420" cy="1716198"/>
                      <a:chOff x="-142908" y="1643050"/>
                      <a:chExt cx="6645420" cy="1716198"/>
                    </a:xfrm>
                    <a:grpFill/>
                  </p:grpSpPr>
                  <p:sp>
                    <p:nvSpPr>
                      <p:cNvPr id="692" name="Прямоугольник 691"/>
                      <p:cNvSpPr/>
                      <p:nvPr/>
                    </p:nvSpPr>
                    <p:spPr>
                      <a:xfrm>
                        <a:off x="-14290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3" name="Прямоугольник 692"/>
                      <p:cNvSpPr/>
                      <p:nvPr/>
                    </p:nvSpPr>
                    <p:spPr>
                      <a:xfrm>
                        <a:off x="7140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4" name="Прямоугольник 693"/>
                      <p:cNvSpPr/>
                      <p:nvPr/>
                    </p:nvSpPr>
                    <p:spPr>
                      <a:xfrm>
                        <a:off x="28572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5" name="Прямоугольник 694"/>
                      <p:cNvSpPr/>
                      <p:nvPr/>
                    </p:nvSpPr>
                    <p:spPr>
                      <a:xfrm>
                        <a:off x="50003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6" name="Прямоугольник 695"/>
                      <p:cNvSpPr/>
                      <p:nvPr/>
                    </p:nvSpPr>
                    <p:spPr>
                      <a:xfrm>
                        <a:off x="71434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7" name="Прямоугольник 696"/>
                      <p:cNvSpPr/>
                      <p:nvPr/>
                    </p:nvSpPr>
                    <p:spPr>
                      <a:xfrm>
                        <a:off x="92866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8" name="Прямоугольник 697"/>
                      <p:cNvSpPr/>
                      <p:nvPr/>
                    </p:nvSpPr>
                    <p:spPr>
                      <a:xfrm>
                        <a:off x="114297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99" name="Прямоугольник 698"/>
                      <p:cNvSpPr/>
                      <p:nvPr/>
                    </p:nvSpPr>
                    <p:spPr>
                      <a:xfrm>
                        <a:off x="135729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0" name="Прямоугольник 699"/>
                      <p:cNvSpPr/>
                      <p:nvPr/>
                    </p:nvSpPr>
                    <p:spPr>
                      <a:xfrm>
                        <a:off x="157160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1" name="Прямоугольник 700"/>
                      <p:cNvSpPr/>
                      <p:nvPr/>
                    </p:nvSpPr>
                    <p:spPr>
                      <a:xfrm>
                        <a:off x="178591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2" name="Прямоугольник 701"/>
                      <p:cNvSpPr/>
                      <p:nvPr/>
                    </p:nvSpPr>
                    <p:spPr>
                      <a:xfrm>
                        <a:off x="200023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3" name="Прямоугольник 702"/>
                      <p:cNvSpPr/>
                      <p:nvPr/>
                    </p:nvSpPr>
                    <p:spPr>
                      <a:xfrm>
                        <a:off x="221454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4" name="Прямоугольник 703"/>
                      <p:cNvSpPr/>
                      <p:nvPr/>
                    </p:nvSpPr>
                    <p:spPr>
                      <a:xfrm>
                        <a:off x="242886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5" name="Прямоугольник 704"/>
                      <p:cNvSpPr/>
                      <p:nvPr/>
                    </p:nvSpPr>
                    <p:spPr>
                      <a:xfrm>
                        <a:off x="264317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6" name="Прямоугольник 67"/>
                      <p:cNvSpPr/>
                      <p:nvPr/>
                    </p:nvSpPr>
                    <p:spPr>
                      <a:xfrm>
                        <a:off x="285748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YY</a:t>
                        </a:r>
                        <a:endParaRPr lang="ru-RU" dirty="0"/>
                      </a:p>
                    </p:txBody>
                  </p:sp>
                  <p:sp>
                    <p:nvSpPr>
                      <p:cNvPr id="707" name="Прямоугольник 706"/>
                      <p:cNvSpPr/>
                      <p:nvPr/>
                    </p:nvSpPr>
                    <p:spPr>
                      <a:xfrm>
                        <a:off x="307180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8" name="Прямоугольник 707"/>
                      <p:cNvSpPr/>
                      <p:nvPr/>
                    </p:nvSpPr>
                    <p:spPr>
                      <a:xfrm>
                        <a:off x="328611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09" name="Прямоугольник 708"/>
                      <p:cNvSpPr/>
                      <p:nvPr/>
                    </p:nvSpPr>
                    <p:spPr>
                      <a:xfrm>
                        <a:off x="350043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0" name="Прямоугольник 709"/>
                      <p:cNvSpPr/>
                      <p:nvPr/>
                    </p:nvSpPr>
                    <p:spPr>
                      <a:xfrm>
                        <a:off x="371474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1" name="Прямоугольник 710"/>
                      <p:cNvSpPr/>
                      <p:nvPr/>
                    </p:nvSpPr>
                    <p:spPr>
                      <a:xfrm>
                        <a:off x="392905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2" name="Прямоугольник 711"/>
                      <p:cNvSpPr/>
                      <p:nvPr/>
                    </p:nvSpPr>
                    <p:spPr>
                      <a:xfrm>
                        <a:off x="414337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3" name="Прямоугольник 712"/>
                      <p:cNvSpPr/>
                      <p:nvPr/>
                    </p:nvSpPr>
                    <p:spPr>
                      <a:xfrm>
                        <a:off x="435768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4" name="Прямоугольник 713"/>
                      <p:cNvSpPr/>
                      <p:nvPr/>
                    </p:nvSpPr>
                    <p:spPr>
                      <a:xfrm>
                        <a:off x="457200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5" name="Прямоугольник 714"/>
                      <p:cNvSpPr/>
                      <p:nvPr/>
                    </p:nvSpPr>
                    <p:spPr>
                      <a:xfrm>
                        <a:off x="478631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6" name="Прямоугольник 715"/>
                      <p:cNvSpPr/>
                      <p:nvPr/>
                    </p:nvSpPr>
                    <p:spPr>
                      <a:xfrm>
                        <a:off x="500062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7" name="Прямоугольник 716"/>
                      <p:cNvSpPr/>
                      <p:nvPr/>
                    </p:nvSpPr>
                    <p:spPr>
                      <a:xfrm>
                        <a:off x="521494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8" name="Прямоугольник 717"/>
                      <p:cNvSpPr/>
                      <p:nvPr/>
                    </p:nvSpPr>
                    <p:spPr>
                      <a:xfrm>
                        <a:off x="542925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19" name="Прямоугольник 718"/>
                      <p:cNvSpPr/>
                      <p:nvPr/>
                    </p:nvSpPr>
                    <p:spPr>
                      <a:xfrm>
                        <a:off x="564357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0" name="Прямоугольник 719"/>
                      <p:cNvSpPr/>
                      <p:nvPr/>
                    </p:nvSpPr>
                    <p:spPr>
                      <a:xfrm>
                        <a:off x="585788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1" name="Прямоугольник 720"/>
                      <p:cNvSpPr/>
                      <p:nvPr/>
                    </p:nvSpPr>
                    <p:spPr>
                      <a:xfrm>
                        <a:off x="607219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2" name="Прямоугольник 721"/>
                      <p:cNvSpPr/>
                      <p:nvPr/>
                    </p:nvSpPr>
                    <p:spPr>
                      <a:xfrm>
                        <a:off x="628651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3" name="Прямоугольник 722"/>
                      <p:cNvSpPr/>
                      <p:nvPr/>
                    </p:nvSpPr>
                    <p:spPr>
                      <a:xfrm>
                        <a:off x="-14290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4" name="Прямоугольник 723"/>
                      <p:cNvSpPr/>
                      <p:nvPr/>
                    </p:nvSpPr>
                    <p:spPr>
                      <a:xfrm>
                        <a:off x="7140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5" name="Прямоугольник 724"/>
                      <p:cNvSpPr/>
                      <p:nvPr/>
                    </p:nvSpPr>
                    <p:spPr>
                      <a:xfrm>
                        <a:off x="28572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6" name="Прямоугольник 725"/>
                      <p:cNvSpPr/>
                      <p:nvPr/>
                    </p:nvSpPr>
                    <p:spPr>
                      <a:xfrm>
                        <a:off x="50003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7" name="Прямоугольник 726"/>
                      <p:cNvSpPr/>
                      <p:nvPr/>
                    </p:nvSpPr>
                    <p:spPr>
                      <a:xfrm>
                        <a:off x="71434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8" name="Прямоугольник 727"/>
                      <p:cNvSpPr/>
                      <p:nvPr/>
                    </p:nvSpPr>
                    <p:spPr>
                      <a:xfrm>
                        <a:off x="92866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29" name="Прямоугольник 728"/>
                      <p:cNvSpPr/>
                      <p:nvPr/>
                    </p:nvSpPr>
                    <p:spPr>
                      <a:xfrm>
                        <a:off x="114297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0" name="Прямоугольник 729"/>
                      <p:cNvSpPr/>
                      <p:nvPr/>
                    </p:nvSpPr>
                    <p:spPr>
                      <a:xfrm>
                        <a:off x="135729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1" name="Прямоугольник 730"/>
                      <p:cNvSpPr/>
                      <p:nvPr/>
                    </p:nvSpPr>
                    <p:spPr>
                      <a:xfrm>
                        <a:off x="157160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2" name="Прямоугольник 93"/>
                      <p:cNvSpPr/>
                      <p:nvPr/>
                    </p:nvSpPr>
                    <p:spPr>
                      <a:xfrm>
                        <a:off x="178591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3" name="Прямоугольник 94"/>
                      <p:cNvSpPr/>
                      <p:nvPr/>
                    </p:nvSpPr>
                    <p:spPr>
                      <a:xfrm>
                        <a:off x="200023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4" name="Прямоугольник 733"/>
                      <p:cNvSpPr/>
                      <p:nvPr/>
                    </p:nvSpPr>
                    <p:spPr>
                      <a:xfrm>
                        <a:off x="221454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5" name="Прямоугольник 734"/>
                      <p:cNvSpPr/>
                      <p:nvPr/>
                    </p:nvSpPr>
                    <p:spPr>
                      <a:xfrm>
                        <a:off x="242886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6" name="Прямоугольник 735"/>
                      <p:cNvSpPr/>
                      <p:nvPr/>
                    </p:nvSpPr>
                    <p:spPr>
                      <a:xfrm>
                        <a:off x="264317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7" name="Прямоугольник 736"/>
                      <p:cNvSpPr/>
                      <p:nvPr/>
                    </p:nvSpPr>
                    <p:spPr>
                      <a:xfrm>
                        <a:off x="285748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8" name="Прямоугольник 737"/>
                      <p:cNvSpPr/>
                      <p:nvPr/>
                    </p:nvSpPr>
                    <p:spPr>
                      <a:xfrm>
                        <a:off x="307180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39" name="Прямоугольник 738"/>
                      <p:cNvSpPr/>
                      <p:nvPr/>
                    </p:nvSpPr>
                    <p:spPr>
                      <a:xfrm>
                        <a:off x="328611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0" name="Прямоугольник 739"/>
                      <p:cNvSpPr/>
                      <p:nvPr/>
                    </p:nvSpPr>
                    <p:spPr>
                      <a:xfrm>
                        <a:off x="350043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1" name="Прямоугольник 740"/>
                      <p:cNvSpPr/>
                      <p:nvPr/>
                    </p:nvSpPr>
                    <p:spPr>
                      <a:xfrm>
                        <a:off x="371474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2" name="Прямоугольник 741"/>
                      <p:cNvSpPr/>
                      <p:nvPr/>
                    </p:nvSpPr>
                    <p:spPr>
                      <a:xfrm>
                        <a:off x="392905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3" name="Прямоугольник 742"/>
                      <p:cNvSpPr/>
                      <p:nvPr/>
                    </p:nvSpPr>
                    <p:spPr>
                      <a:xfrm>
                        <a:off x="414337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4" name="Прямоугольник 743"/>
                      <p:cNvSpPr/>
                      <p:nvPr/>
                    </p:nvSpPr>
                    <p:spPr>
                      <a:xfrm>
                        <a:off x="435768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5" name="Прямоугольник 744"/>
                      <p:cNvSpPr/>
                      <p:nvPr/>
                    </p:nvSpPr>
                    <p:spPr>
                      <a:xfrm>
                        <a:off x="457200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6" name="Прямоугольник 745"/>
                      <p:cNvSpPr/>
                      <p:nvPr/>
                    </p:nvSpPr>
                    <p:spPr>
                      <a:xfrm>
                        <a:off x="478631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7" name="Прямоугольник 746"/>
                      <p:cNvSpPr/>
                      <p:nvPr/>
                    </p:nvSpPr>
                    <p:spPr>
                      <a:xfrm>
                        <a:off x="500062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8" name="Прямоугольник 747"/>
                      <p:cNvSpPr/>
                      <p:nvPr/>
                    </p:nvSpPr>
                    <p:spPr>
                      <a:xfrm>
                        <a:off x="521494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49" name="Прямоугольник 748"/>
                      <p:cNvSpPr/>
                      <p:nvPr/>
                    </p:nvSpPr>
                    <p:spPr>
                      <a:xfrm>
                        <a:off x="542925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0" name="Прямоугольник 749"/>
                      <p:cNvSpPr/>
                      <p:nvPr/>
                    </p:nvSpPr>
                    <p:spPr>
                      <a:xfrm>
                        <a:off x="564357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1" name="Прямоугольник 750"/>
                      <p:cNvSpPr/>
                      <p:nvPr/>
                    </p:nvSpPr>
                    <p:spPr>
                      <a:xfrm>
                        <a:off x="585788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2" name="Прямоугольник 751"/>
                      <p:cNvSpPr/>
                      <p:nvPr/>
                    </p:nvSpPr>
                    <p:spPr>
                      <a:xfrm>
                        <a:off x="607219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3" name="Прямоугольник 752"/>
                      <p:cNvSpPr/>
                      <p:nvPr/>
                    </p:nvSpPr>
                    <p:spPr>
                      <a:xfrm>
                        <a:off x="628651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4" name="Прямоугольник 753"/>
                      <p:cNvSpPr/>
                      <p:nvPr/>
                    </p:nvSpPr>
                    <p:spPr>
                      <a:xfrm>
                        <a:off x="-14290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5" name="Прямоугольник 754"/>
                      <p:cNvSpPr/>
                      <p:nvPr/>
                    </p:nvSpPr>
                    <p:spPr>
                      <a:xfrm>
                        <a:off x="7140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6" name="Прямоугольник 755"/>
                      <p:cNvSpPr/>
                      <p:nvPr/>
                    </p:nvSpPr>
                    <p:spPr>
                      <a:xfrm>
                        <a:off x="28572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7" name="Прямоугольник 756"/>
                      <p:cNvSpPr/>
                      <p:nvPr/>
                    </p:nvSpPr>
                    <p:spPr>
                      <a:xfrm>
                        <a:off x="50003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8" name="Прямоугольник 757"/>
                      <p:cNvSpPr/>
                      <p:nvPr/>
                    </p:nvSpPr>
                    <p:spPr>
                      <a:xfrm>
                        <a:off x="71434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59" name="Прямоугольник 758"/>
                      <p:cNvSpPr/>
                      <p:nvPr/>
                    </p:nvSpPr>
                    <p:spPr>
                      <a:xfrm>
                        <a:off x="92866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0" name="Прямоугольник 759"/>
                      <p:cNvSpPr/>
                      <p:nvPr/>
                    </p:nvSpPr>
                    <p:spPr>
                      <a:xfrm>
                        <a:off x="114297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1" name="Прямоугольник 760"/>
                      <p:cNvSpPr/>
                      <p:nvPr/>
                    </p:nvSpPr>
                    <p:spPr>
                      <a:xfrm>
                        <a:off x="135729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2" name="Прямоугольник 761"/>
                      <p:cNvSpPr/>
                      <p:nvPr/>
                    </p:nvSpPr>
                    <p:spPr>
                      <a:xfrm>
                        <a:off x="157160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3" name="Прямоугольник 762"/>
                      <p:cNvSpPr/>
                      <p:nvPr/>
                    </p:nvSpPr>
                    <p:spPr>
                      <a:xfrm>
                        <a:off x="178591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4" name="Прямоугольник 763"/>
                      <p:cNvSpPr/>
                      <p:nvPr/>
                    </p:nvSpPr>
                    <p:spPr>
                      <a:xfrm>
                        <a:off x="200023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5" name="Прямоугольник 126"/>
                      <p:cNvSpPr/>
                      <p:nvPr/>
                    </p:nvSpPr>
                    <p:spPr>
                      <a:xfrm>
                        <a:off x="221454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6" name="Прямоугольник 765"/>
                      <p:cNvSpPr/>
                      <p:nvPr/>
                    </p:nvSpPr>
                    <p:spPr>
                      <a:xfrm>
                        <a:off x="242886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7" name="Прямоугольник 766"/>
                      <p:cNvSpPr/>
                      <p:nvPr/>
                    </p:nvSpPr>
                    <p:spPr>
                      <a:xfrm>
                        <a:off x="264317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8" name="Прямоугольник 767"/>
                      <p:cNvSpPr/>
                      <p:nvPr/>
                    </p:nvSpPr>
                    <p:spPr>
                      <a:xfrm>
                        <a:off x="285748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69" name="Прямоугольник 768"/>
                      <p:cNvSpPr/>
                      <p:nvPr/>
                    </p:nvSpPr>
                    <p:spPr>
                      <a:xfrm>
                        <a:off x="307180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0" name="Прямоугольник 769"/>
                      <p:cNvSpPr/>
                      <p:nvPr/>
                    </p:nvSpPr>
                    <p:spPr>
                      <a:xfrm>
                        <a:off x="328611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1" name="Прямоугольник 770"/>
                      <p:cNvSpPr/>
                      <p:nvPr/>
                    </p:nvSpPr>
                    <p:spPr>
                      <a:xfrm>
                        <a:off x="350043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2" name="Прямоугольник 771"/>
                      <p:cNvSpPr/>
                      <p:nvPr/>
                    </p:nvSpPr>
                    <p:spPr>
                      <a:xfrm>
                        <a:off x="371474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3" name="Прямоугольник 772"/>
                      <p:cNvSpPr/>
                      <p:nvPr/>
                    </p:nvSpPr>
                    <p:spPr>
                      <a:xfrm>
                        <a:off x="392905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4" name="Прямоугольник 773"/>
                      <p:cNvSpPr/>
                      <p:nvPr/>
                    </p:nvSpPr>
                    <p:spPr>
                      <a:xfrm>
                        <a:off x="414337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5" name="Прямоугольник 774"/>
                      <p:cNvSpPr/>
                      <p:nvPr/>
                    </p:nvSpPr>
                    <p:spPr>
                      <a:xfrm>
                        <a:off x="435768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6" name="Прямоугольник 775"/>
                      <p:cNvSpPr/>
                      <p:nvPr/>
                    </p:nvSpPr>
                    <p:spPr>
                      <a:xfrm>
                        <a:off x="457200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7" name="Прямоугольник 776"/>
                      <p:cNvSpPr/>
                      <p:nvPr/>
                    </p:nvSpPr>
                    <p:spPr>
                      <a:xfrm>
                        <a:off x="478631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8" name="Прямоугольник 777"/>
                      <p:cNvSpPr/>
                      <p:nvPr/>
                    </p:nvSpPr>
                    <p:spPr>
                      <a:xfrm>
                        <a:off x="500062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79" name="Прямоугольник 778"/>
                      <p:cNvSpPr/>
                      <p:nvPr/>
                    </p:nvSpPr>
                    <p:spPr>
                      <a:xfrm>
                        <a:off x="521494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0" name="Прямоугольник 779"/>
                      <p:cNvSpPr/>
                      <p:nvPr/>
                    </p:nvSpPr>
                    <p:spPr>
                      <a:xfrm>
                        <a:off x="542925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1" name="Прямоугольник 780"/>
                      <p:cNvSpPr/>
                      <p:nvPr/>
                    </p:nvSpPr>
                    <p:spPr>
                      <a:xfrm>
                        <a:off x="564357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2" name="Прямоугольник 781"/>
                      <p:cNvSpPr/>
                      <p:nvPr/>
                    </p:nvSpPr>
                    <p:spPr>
                      <a:xfrm>
                        <a:off x="585788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3" name="Прямоугольник 782"/>
                      <p:cNvSpPr/>
                      <p:nvPr/>
                    </p:nvSpPr>
                    <p:spPr>
                      <a:xfrm>
                        <a:off x="607219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4" name="Прямоугольник 783"/>
                      <p:cNvSpPr/>
                      <p:nvPr/>
                    </p:nvSpPr>
                    <p:spPr>
                      <a:xfrm>
                        <a:off x="628651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5" name="Прямоугольник 784"/>
                      <p:cNvSpPr/>
                      <p:nvPr/>
                    </p:nvSpPr>
                    <p:spPr>
                      <a:xfrm>
                        <a:off x="-14290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6" name="Прямоугольник 785"/>
                      <p:cNvSpPr/>
                      <p:nvPr/>
                    </p:nvSpPr>
                    <p:spPr>
                      <a:xfrm>
                        <a:off x="7140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7" name="Прямоугольник 786"/>
                      <p:cNvSpPr/>
                      <p:nvPr/>
                    </p:nvSpPr>
                    <p:spPr>
                      <a:xfrm>
                        <a:off x="28572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8" name="Прямоугольник 787"/>
                      <p:cNvSpPr/>
                      <p:nvPr/>
                    </p:nvSpPr>
                    <p:spPr>
                      <a:xfrm>
                        <a:off x="50003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89" name="Прямоугольник 788"/>
                      <p:cNvSpPr/>
                      <p:nvPr/>
                    </p:nvSpPr>
                    <p:spPr>
                      <a:xfrm>
                        <a:off x="71434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0" name="Прямоугольник 789"/>
                      <p:cNvSpPr/>
                      <p:nvPr/>
                    </p:nvSpPr>
                    <p:spPr>
                      <a:xfrm>
                        <a:off x="92866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1" name="Прямоугольник 790"/>
                      <p:cNvSpPr/>
                      <p:nvPr/>
                    </p:nvSpPr>
                    <p:spPr>
                      <a:xfrm>
                        <a:off x="114297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2" name="Прямоугольник 791"/>
                      <p:cNvSpPr/>
                      <p:nvPr/>
                    </p:nvSpPr>
                    <p:spPr>
                      <a:xfrm>
                        <a:off x="135729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3" name="Прямоугольник 792"/>
                      <p:cNvSpPr/>
                      <p:nvPr/>
                    </p:nvSpPr>
                    <p:spPr>
                      <a:xfrm>
                        <a:off x="157160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4" name="Прямоугольник 793"/>
                      <p:cNvSpPr/>
                      <p:nvPr/>
                    </p:nvSpPr>
                    <p:spPr>
                      <a:xfrm>
                        <a:off x="178591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5" name="Прямоугольник 794"/>
                      <p:cNvSpPr/>
                      <p:nvPr/>
                    </p:nvSpPr>
                    <p:spPr>
                      <a:xfrm>
                        <a:off x="200023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6" name="Прямоугольник 795"/>
                      <p:cNvSpPr/>
                      <p:nvPr/>
                    </p:nvSpPr>
                    <p:spPr>
                      <a:xfrm>
                        <a:off x="221454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7" name="Прямоугольник 796"/>
                      <p:cNvSpPr/>
                      <p:nvPr/>
                    </p:nvSpPr>
                    <p:spPr>
                      <a:xfrm>
                        <a:off x="242886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8" name="Прямоугольник 797"/>
                      <p:cNvSpPr/>
                      <p:nvPr/>
                    </p:nvSpPr>
                    <p:spPr>
                      <a:xfrm>
                        <a:off x="264317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799" name="Прямоугольник 798"/>
                      <p:cNvSpPr/>
                      <p:nvPr/>
                    </p:nvSpPr>
                    <p:spPr>
                      <a:xfrm>
                        <a:off x="285748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0" name="Прямоугольник 799"/>
                      <p:cNvSpPr/>
                      <p:nvPr/>
                    </p:nvSpPr>
                    <p:spPr>
                      <a:xfrm>
                        <a:off x="307180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1" name="Прямоугольник 800"/>
                      <p:cNvSpPr/>
                      <p:nvPr/>
                    </p:nvSpPr>
                    <p:spPr>
                      <a:xfrm>
                        <a:off x="328611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2" name="Прямоугольник 801"/>
                      <p:cNvSpPr/>
                      <p:nvPr/>
                    </p:nvSpPr>
                    <p:spPr>
                      <a:xfrm>
                        <a:off x="350043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3" name="Прямоугольник 802"/>
                      <p:cNvSpPr/>
                      <p:nvPr/>
                    </p:nvSpPr>
                    <p:spPr>
                      <a:xfrm>
                        <a:off x="371474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4" name="Прямоугольник 803"/>
                      <p:cNvSpPr/>
                      <p:nvPr/>
                    </p:nvSpPr>
                    <p:spPr>
                      <a:xfrm>
                        <a:off x="392905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5" name="Прямоугольник 804"/>
                      <p:cNvSpPr/>
                      <p:nvPr/>
                    </p:nvSpPr>
                    <p:spPr>
                      <a:xfrm>
                        <a:off x="414337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6" name="Прямоугольник 805"/>
                      <p:cNvSpPr/>
                      <p:nvPr/>
                    </p:nvSpPr>
                    <p:spPr>
                      <a:xfrm>
                        <a:off x="435768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7" name="Прямоугольник 806"/>
                      <p:cNvSpPr/>
                      <p:nvPr/>
                    </p:nvSpPr>
                    <p:spPr>
                      <a:xfrm>
                        <a:off x="457200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8" name="Прямоугольник 807"/>
                      <p:cNvSpPr/>
                      <p:nvPr/>
                    </p:nvSpPr>
                    <p:spPr>
                      <a:xfrm>
                        <a:off x="478631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09" name="Прямоугольник 808"/>
                      <p:cNvSpPr/>
                      <p:nvPr/>
                    </p:nvSpPr>
                    <p:spPr>
                      <a:xfrm>
                        <a:off x="500062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0" name="Прямоугольник 809"/>
                      <p:cNvSpPr/>
                      <p:nvPr/>
                    </p:nvSpPr>
                    <p:spPr>
                      <a:xfrm>
                        <a:off x="521494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1" name="Прямоугольник 810"/>
                      <p:cNvSpPr/>
                      <p:nvPr/>
                    </p:nvSpPr>
                    <p:spPr>
                      <a:xfrm>
                        <a:off x="542925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2" name="Прямоугольник 811"/>
                      <p:cNvSpPr/>
                      <p:nvPr/>
                    </p:nvSpPr>
                    <p:spPr>
                      <a:xfrm>
                        <a:off x="564357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3" name="Прямоугольник 812"/>
                      <p:cNvSpPr/>
                      <p:nvPr/>
                    </p:nvSpPr>
                    <p:spPr>
                      <a:xfrm>
                        <a:off x="585788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4" name="Прямоугольник 813"/>
                      <p:cNvSpPr/>
                      <p:nvPr/>
                    </p:nvSpPr>
                    <p:spPr>
                      <a:xfrm>
                        <a:off x="607219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5" name="Прямоугольник 814"/>
                      <p:cNvSpPr/>
                      <p:nvPr/>
                    </p:nvSpPr>
                    <p:spPr>
                      <a:xfrm>
                        <a:off x="628651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6" name="Прямоугольник 815"/>
                      <p:cNvSpPr/>
                      <p:nvPr/>
                    </p:nvSpPr>
                    <p:spPr>
                      <a:xfrm>
                        <a:off x="-14290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7" name="Прямоугольник 816"/>
                      <p:cNvSpPr/>
                      <p:nvPr/>
                    </p:nvSpPr>
                    <p:spPr>
                      <a:xfrm>
                        <a:off x="7140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8" name="Прямоугольник 817"/>
                      <p:cNvSpPr/>
                      <p:nvPr/>
                    </p:nvSpPr>
                    <p:spPr>
                      <a:xfrm>
                        <a:off x="28572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19" name="Прямоугольник 818"/>
                      <p:cNvSpPr/>
                      <p:nvPr/>
                    </p:nvSpPr>
                    <p:spPr>
                      <a:xfrm>
                        <a:off x="50003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0" name="Прямоугольник 819"/>
                      <p:cNvSpPr/>
                      <p:nvPr/>
                    </p:nvSpPr>
                    <p:spPr>
                      <a:xfrm>
                        <a:off x="71434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1" name="Прямоугольник 820"/>
                      <p:cNvSpPr/>
                      <p:nvPr/>
                    </p:nvSpPr>
                    <p:spPr>
                      <a:xfrm>
                        <a:off x="92866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2" name="Прямоугольник 821"/>
                      <p:cNvSpPr/>
                      <p:nvPr/>
                    </p:nvSpPr>
                    <p:spPr>
                      <a:xfrm>
                        <a:off x="114297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3" name="Прямоугольник 822"/>
                      <p:cNvSpPr/>
                      <p:nvPr/>
                    </p:nvSpPr>
                    <p:spPr>
                      <a:xfrm>
                        <a:off x="135729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4" name="Прямоугольник 823"/>
                      <p:cNvSpPr/>
                      <p:nvPr/>
                    </p:nvSpPr>
                    <p:spPr>
                      <a:xfrm>
                        <a:off x="157160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5" name="Прямоугольник 824"/>
                      <p:cNvSpPr/>
                      <p:nvPr/>
                    </p:nvSpPr>
                    <p:spPr>
                      <a:xfrm>
                        <a:off x="178591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6" name="Прямоугольник 825"/>
                      <p:cNvSpPr/>
                      <p:nvPr/>
                    </p:nvSpPr>
                    <p:spPr>
                      <a:xfrm>
                        <a:off x="200023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7" name="Прямоугольник 826"/>
                      <p:cNvSpPr/>
                      <p:nvPr/>
                    </p:nvSpPr>
                    <p:spPr>
                      <a:xfrm>
                        <a:off x="221454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8" name="Прямоугольник 827"/>
                      <p:cNvSpPr/>
                      <p:nvPr/>
                    </p:nvSpPr>
                    <p:spPr>
                      <a:xfrm>
                        <a:off x="242886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29" name="Прямоугольник 828"/>
                      <p:cNvSpPr/>
                      <p:nvPr/>
                    </p:nvSpPr>
                    <p:spPr>
                      <a:xfrm>
                        <a:off x="264317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0" name="Прямоугольник 829"/>
                      <p:cNvSpPr/>
                      <p:nvPr/>
                    </p:nvSpPr>
                    <p:spPr>
                      <a:xfrm>
                        <a:off x="285748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1" name="Прямоугольник 830"/>
                      <p:cNvSpPr/>
                      <p:nvPr/>
                    </p:nvSpPr>
                    <p:spPr>
                      <a:xfrm>
                        <a:off x="307180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2" name="Прямоугольник 831"/>
                      <p:cNvSpPr/>
                      <p:nvPr/>
                    </p:nvSpPr>
                    <p:spPr>
                      <a:xfrm>
                        <a:off x="328611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3" name="Прямоугольник 832"/>
                      <p:cNvSpPr/>
                      <p:nvPr/>
                    </p:nvSpPr>
                    <p:spPr>
                      <a:xfrm>
                        <a:off x="350043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4" name="Прямоугольник 833"/>
                      <p:cNvSpPr/>
                      <p:nvPr/>
                    </p:nvSpPr>
                    <p:spPr>
                      <a:xfrm>
                        <a:off x="371474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5" name="Прямоугольник 834"/>
                      <p:cNvSpPr/>
                      <p:nvPr/>
                    </p:nvSpPr>
                    <p:spPr>
                      <a:xfrm>
                        <a:off x="392905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6" name="Прямоугольник 835"/>
                      <p:cNvSpPr/>
                      <p:nvPr/>
                    </p:nvSpPr>
                    <p:spPr>
                      <a:xfrm>
                        <a:off x="414337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7" name="Прямоугольник 836"/>
                      <p:cNvSpPr/>
                      <p:nvPr/>
                    </p:nvSpPr>
                    <p:spPr>
                      <a:xfrm>
                        <a:off x="435768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8" name="Прямоугольник 837"/>
                      <p:cNvSpPr/>
                      <p:nvPr/>
                    </p:nvSpPr>
                    <p:spPr>
                      <a:xfrm>
                        <a:off x="457200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39" name="Прямоугольник 838"/>
                      <p:cNvSpPr/>
                      <p:nvPr/>
                    </p:nvSpPr>
                    <p:spPr>
                      <a:xfrm>
                        <a:off x="478631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0" name="Прямоугольник 839"/>
                      <p:cNvSpPr/>
                      <p:nvPr/>
                    </p:nvSpPr>
                    <p:spPr>
                      <a:xfrm>
                        <a:off x="500062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1" name="Прямоугольник 840"/>
                      <p:cNvSpPr/>
                      <p:nvPr/>
                    </p:nvSpPr>
                    <p:spPr>
                      <a:xfrm>
                        <a:off x="521494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2" name="Прямоугольник 841"/>
                      <p:cNvSpPr/>
                      <p:nvPr/>
                    </p:nvSpPr>
                    <p:spPr>
                      <a:xfrm>
                        <a:off x="542925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3" name="Прямоугольник 842"/>
                      <p:cNvSpPr/>
                      <p:nvPr/>
                    </p:nvSpPr>
                    <p:spPr>
                      <a:xfrm>
                        <a:off x="564357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4" name="Прямоугольник 843"/>
                      <p:cNvSpPr/>
                      <p:nvPr/>
                    </p:nvSpPr>
                    <p:spPr>
                      <a:xfrm>
                        <a:off x="585788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5" name="Прямоугольник 844"/>
                      <p:cNvSpPr/>
                      <p:nvPr/>
                    </p:nvSpPr>
                    <p:spPr>
                      <a:xfrm>
                        <a:off x="607219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6" name="Прямоугольник 845"/>
                      <p:cNvSpPr/>
                      <p:nvPr/>
                    </p:nvSpPr>
                    <p:spPr>
                      <a:xfrm>
                        <a:off x="628651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7" name="Прямоугольник 846"/>
                      <p:cNvSpPr/>
                      <p:nvPr/>
                    </p:nvSpPr>
                    <p:spPr>
                      <a:xfrm>
                        <a:off x="-14290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8" name="Прямоугольник 847"/>
                      <p:cNvSpPr/>
                      <p:nvPr/>
                    </p:nvSpPr>
                    <p:spPr>
                      <a:xfrm>
                        <a:off x="7140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49" name="Прямоугольник 848"/>
                      <p:cNvSpPr/>
                      <p:nvPr/>
                    </p:nvSpPr>
                    <p:spPr>
                      <a:xfrm>
                        <a:off x="28572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0" name="Прямоугольник 849"/>
                      <p:cNvSpPr/>
                      <p:nvPr/>
                    </p:nvSpPr>
                    <p:spPr>
                      <a:xfrm>
                        <a:off x="50003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1" name="Прямоугольник 850"/>
                      <p:cNvSpPr/>
                      <p:nvPr/>
                    </p:nvSpPr>
                    <p:spPr>
                      <a:xfrm>
                        <a:off x="71434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2" name="Прямоугольник 851"/>
                      <p:cNvSpPr/>
                      <p:nvPr/>
                    </p:nvSpPr>
                    <p:spPr>
                      <a:xfrm>
                        <a:off x="92866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3" name="Прямоугольник 852"/>
                      <p:cNvSpPr/>
                      <p:nvPr/>
                    </p:nvSpPr>
                    <p:spPr>
                      <a:xfrm>
                        <a:off x="114297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4" name="Прямоугольник 853"/>
                      <p:cNvSpPr/>
                      <p:nvPr/>
                    </p:nvSpPr>
                    <p:spPr>
                      <a:xfrm>
                        <a:off x="135729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5" name="Прямоугольник 854"/>
                      <p:cNvSpPr/>
                      <p:nvPr/>
                    </p:nvSpPr>
                    <p:spPr>
                      <a:xfrm>
                        <a:off x="157160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6" name="Прямоугольник 855"/>
                      <p:cNvSpPr/>
                      <p:nvPr/>
                    </p:nvSpPr>
                    <p:spPr>
                      <a:xfrm>
                        <a:off x="178591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7" name="Прямоугольник 856"/>
                      <p:cNvSpPr/>
                      <p:nvPr/>
                    </p:nvSpPr>
                    <p:spPr>
                      <a:xfrm>
                        <a:off x="200023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8" name="Прямоугольник 857"/>
                      <p:cNvSpPr/>
                      <p:nvPr/>
                    </p:nvSpPr>
                    <p:spPr>
                      <a:xfrm>
                        <a:off x="221454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59" name="Прямоугольник 858"/>
                      <p:cNvSpPr/>
                      <p:nvPr/>
                    </p:nvSpPr>
                    <p:spPr>
                      <a:xfrm>
                        <a:off x="242886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0" name="Прямоугольник 859"/>
                      <p:cNvSpPr/>
                      <p:nvPr/>
                    </p:nvSpPr>
                    <p:spPr>
                      <a:xfrm>
                        <a:off x="264317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1" name="Прямоугольник 860"/>
                      <p:cNvSpPr/>
                      <p:nvPr/>
                    </p:nvSpPr>
                    <p:spPr>
                      <a:xfrm>
                        <a:off x="285748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2" name="Прямоугольник 861"/>
                      <p:cNvSpPr/>
                      <p:nvPr/>
                    </p:nvSpPr>
                    <p:spPr>
                      <a:xfrm>
                        <a:off x="307180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3" name="Прямоугольник 862"/>
                      <p:cNvSpPr/>
                      <p:nvPr/>
                    </p:nvSpPr>
                    <p:spPr>
                      <a:xfrm>
                        <a:off x="328611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4" name="Прямоугольник 863"/>
                      <p:cNvSpPr/>
                      <p:nvPr/>
                    </p:nvSpPr>
                    <p:spPr>
                      <a:xfrm>
                        <a:off x="350043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5" name="Прямоугольник 864"/>
                      <p:cNvSpPr/>
                      <p:nvPr/>
                    </p:nvSpPr>
                    <p:spPr>
                      <a:xfrm>
                        <a:off x="371474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6" name="Прямоугольник 865"/>
                      <p:cNvSpPr/>
                      <p:nvPr/>
                    </p:nvSpPr>
                    <p:spPr>
                      <a:xfrm>
                        <a:off x="392905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7" name="Прямоугольник 866"/>
                      <p:cNvSpPr/>
                      <p:nvPr/>
                    </p:nvSpPr>
                    <p:spPr>
                      <a:xfrm>
                        <a:off x="414337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8" name="Прямоугольник 867"/>
                      <p:cNvSpPr/>
                      <p:nvPr/>
                    </p:nvSpPr>
                    <p:spPr>
                      <a:xfrm>
                        <a:off x="435768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69" name="Прямоугольник 868"/>
                      <p:cNvSpPr/>
                      <p:nvPr/>
                    </p:nvSpPr>
                    <p:spPr>
                      <a:xfrm>
                        <a:off x="457200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0" name="Прямоугольник 869"/>
                      <p:cNvSpPr/>
                      <p:nvPr/>
                    </p:nvSpPr>
                    <p:spPr>
                      <a:xfrm>
                        <a:off x="478631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1" name="Прямоугольник 870"/>
                      <p:cNvSpPr/>
                      <p:nvPr/>
                    </p:nvSpPr>
                    <p:spPr>
                      <a:xfrm>
                        <a:off x="500062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2" name="Прямоугольник 871"/>
                      <p:cNvSpPr/>
                      <p:nvPr/>
                    </p:nvSpPr>
                    <p:spPr>
                      <a:xfrm>
                        <a:off x="521494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3" name="Прямоугольник 872"/>
                      <p:cNvSpPr/>
                      <p:nvPr/>
                    </p:nvSpPr>
                    <p:spPr>
                      <a:xfrm>
                        <a:off x="542925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4" name="Прямоугольник 873"/>
                      <p:cNvSpPr/>
                      <p:nvPr/>
                    </p:nvSpPr>
                    <p:spPr>
                      <a:xfrm>
                        <a:off x="564357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5" name="Прямоугольник 874"/>
                      <p:cNvSpPr/>
                      <p:nvPr/>
                    </p:nvSpPr>
                    <p:spPr>
                      <a:xfrm>
                        <a:off x="585788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6" name="Прямоугольник 875"/>
                      <p:cNvSpPr/>
                      <p:nvPr/>
                    </p:nvSpPr>
                    <p:spPr>
                      <a:xfrm>
                        <a:off x="607219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7" name="Прямоугольник 876"/>
                      <p:cNvSpPr/>
                      <p:nvPr/>
                    </p:nvSpPr>
                    <p:spPr>
                      <a:xfrm>
                        <a:off x="628651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8" name="Прямоугольник 877"/>
                      <p:cNvSpPr/>
                      <p:nvPr/>
                    </p:nvSpPr>
                    <p:spPr>
                      <a:xfrm>
                        <a:off x="-14290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79" name="Прямоугольник 878"/>
                      <p:cNvSpPr/>
                      <p:nvPr/>
                    </p:nvSpPr>
                    <p:spPr>
                      <a:xfrm>
                        <a:off x="7140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0" name="Прямоугольник 879"/>
                      <p:cNvSpPr/>
                      <p:nvPr/>
                    </p:nvSpPr>
                    <p:spPr>
                      <a:xfrm>
                        <a:off x="28572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1" name="Прямоугольник 880"/>
                      <p:cNvSpPr/>
                      <p:nvPr/>
                    </p:nvSpPr>
                    <p:spPr>
                      <a:xfrm>
                        <a:off x="50003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2" name="Прямоугольник 881"/>
                      <p:cNvSpPr/>
                      <p:nvPr/>
                    </p:nvSpPr>
                    <p:spPr>
                      <a:xfrm>
                        <a:off x="71434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3" name="Прямоугольник 882"/>
                      <p:cNvSpPr/>
                      <p:nvPr/>
                    </p:nvSpPr>
                    <p:spPr>
                      <a:xfrm>
                        <a:off x="92866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4" name="Прямоугольник 883"/>
                      <p:cNvSpPr/>
                      <p:nvPr/>
                    </p:nvSpPr>
                    <p:spPr>
                      <a:xfrm>
                        <a:off x="114297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5" name="Прямоугольник 884"/>
                      <p:cNvSpPr/>
                      <p:nvPr/>
                    </p:nvSpPr>
                    <p:spPr>
                      <a:xfrm>
                        <a:off x="135729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6" name="Прямоугольник 885"/>
                      <p:cNvSpPr/>
                      <p:nvPr/>
                    </p:nvSpPr>
                    <p:spPr>
                      <a:xfrm>
                        <a:off x="157160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7" name="Прямоугольник 886"/>
                      <p:cNvSpPr/>
                      <p:nvPr/>
                    </p:nvSpPr>
                    <p:spPr>
                      <a:xfrm>
                        <a:off x="178591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8" name="Прямоугольник 887"/>
                      <p:cNvSpPr/>
                      <p:nvPr/>
                    </p:nvSpPr>
                    <p:spPr>
                      <a:xfrm>
                        <a:off x="200023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89" name="Прямоугольник 888"/>
                      <p:cNvSpPr/>
                      <p:nvPr/>
                    </p:nvSpPr>
                    <p:spPr>
                      <a:xfrm>
                        <a:off x="221454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0" name="Прямоугольник 889"/>
                      <p:cNvSpPr/>
                      <p:nvPr/>
                    </p:nvSpPr>
                    <p:spPr>
                      <a:xfrm>
                        <a:off x="242886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1" name="Прямоугольник 890"/>
                      <p:cNvSpPr/>
                      <p:nvPr/>
                    </p:nvSpPr>
                    <p:spPr>
                      <a:xfrm>
                        <a:off x="264317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2" name="Прямоугольник 891"/>
                      <p:cNvSpPr/>
                      <p:nvPr/>
                    </p:nvSpPr>
                    <p:spPr>
                      <a:xfrm>
                        <a:off x="285748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3" name="Прямоугольник 892"/>
                      <p:cNvSpPr/>
                      <p:nvPr/>
                    </p:nvSpPr>
                    <p:spPr>
                      <a:xfrm>
                        <a:off x="307180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4" name="Прямоугольник 893"/>
                      <p:cNvSpPr/>
                      <p:nvPr/>
                    </p:nvSpPr>
                    <p:spPr>
                      <a:xfrm>
                        <a:off x="328611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5" name="Прямоугольник 894"/>
                      <p:cNvSpPr/>
                      <p:nvPr/>
                    </p:nvSpPr>
                    <p:spPr>
                      <a:xfrm>
                        <a:off x="350043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6" name="Прямоугольник 895"/>
                      <p:cNvSpPr/>
                      <p:nvPr/>
                    </p:nvSpPr>
                    <p:spPr>
                      <a:xfrm>
                        <a:off x="371474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7" name="Прямоугольник 896"/>
                      <p:cNvSpPr/>
                      <p:nvPr/>
                    </p:nvSpPr>
                    <p:spPr>
                      <a:xfrm>
                        <a:off x="392905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8" name="Прямоугольник 897"/>
                      <p:cNvSpPr/>
                      <p:nvPr/>
                    </p:nvSpPr>
                    <p:spPr>
                      <a:xfrm>
                        <a:off x="414337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899" name="Прямоугольник 898"/>
                      <p:cNvSpPr/>
                      <p:nvPr/>
                    </p:nvSpPr>
                    <p:spPr>
                      <a:xfrm>
                        <a:off x="435768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0" name="Прямоугольник 899"/>
                      <p:cNvSpPr/>
                      <p:nvPr/>
                    </p:nvSpPr>
                    <p:spPr>
                      <a:xfrm>
                        <a:off x="457200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1" name="Прямоугольник 900"/>
                      <p:cNvSpPr/>
                      <p:nvPr/>
                    </p:nvSpPr>
                    <p:spPr>
                      <a:xfrm>
                        <a:off x="478631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2" name="Прямоугольник 901"/>
                      <p:cNvSpPr/>
                      <p:nvPr/>
                    </p:nvSpPr>
                    <p:spPr>
                      <a:xfrm>
                        <a:off x="500062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3" name="Прямоугольник 902"/>
                      <p:cNvSpPr/>
                      <p:nvPr/>
                    </p:nvSpPr>
                    <p:spPr>
                      <a:xfrm>
                        <a:off x="521494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4" name="Прямоугольник 903"/>
                      <p:cNvSpPr/>
                      <p:nvPr/>
                    </p:nvSpPr>
                    <p:spPr>
                      <a:xfrm>
                        <a:off x="542925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5" name="Прямоугольник 904"/>
                      <p:cNvSpPr/>
                      <p:nvPr/>
                    </p:nvSpPr>
                    <p:spPr>
                      <a:xfrm>
                        <a:off x="564357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6" name="Прямоугольник 905"/>
                      <p:cNvSpPr/>
                      <p:nvPr/>
                    </p:nvSpPr>
                    <p:spPr>
                      <a:xfrm>
                        <a:off x="585788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7" name="Прямоугольник 906"/>
                      <p:cNvSpPr/>
                      <p:nvPr/>
                    </p:nvSpPr>
                    <p:spPr>
                      <a:xfrm>
                        <a:off x="607219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8" name="Прямоугольник 907"/>
                      <p:cNvSpPr/>
                      <p:nvPr/>
                    </p:nvSpPr>
                    <p:spPr>
                      <a:xfrm>
                        <a:off x="628651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09" name="Прямоугольник 908"/>
                      <p:cNvSpPr/>
                      <p:nvPr/>
                    </p:nvSpPr>
                    <p:spPr>
                      <a:xfrm>
                        <a:off x="-14290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0" name="Прямоугольник 909"/>
                      <p:cNvSpPr/>
                      <p:nvPr/>
                    </p:nvSpPr>
                    <p:spPr>
                      <a:xfrm>
                        <a:off x="7140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1" name="Прямоугольник 910"/>
                      <p:cNvSpPr/>
                      <p:nvPr/>
                    </p:nvSpPr>
                    <p:spPr>
                      <a:xfrm>
                        <a:off x="28572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2" name="Прямоугольник 911"/>
                      <p:cNvSpPr/>
                      <p:nvPr/>
                    </p:nvSpPr>
                    <p:spPr>
                      <a:xfrm>
                        <a:off x="50003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3" name="Прямоугольник 912"/>
                      <p:cNvSpPr/>
                      <p:nvPr/>
                    </p:nvSpPr>
                    <p:spPr>
                      <a:xfrm>
                        <a:off x="71434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4" name="Прямоугольник 913"/>
                      <p:cNvSpPr/>
                      <p:nvPr/>
                    </p:nvSpPr>
                    <p:spPr>
                      <a:xfrm>
                        <a:off x="92866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5" name="Прямоугольник 914"/>
                      <p:cNvSpPr/>
                      <p:nvPr/>
                    </p:nvSpPr>
                    <p:spPr>
                      <a:xfrm>
                        <a:off x="114297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6" name="Прямоугольник 915"/>
                      <p:cNvSpPr/>
                      <p:nvPr/>
                    </p:nvSpPr>
                    <p:spPr>
                      <a:xfrm>
                        <a:off x="135729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7" name="Прямоугольник 916"/>
                      <p:cNvSpPr/>
                      <p:nvPr/>
                    </p:nvSpPr>
                    <p:spPr>
                      <a:xfrm>
                        <a:off x="157160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8" name="Прямоугольник 917"/>
                      <p:cNvSpPr/>
                      <p:nvPr/>
                    </p:nvSpPr>
                    <p:spPr>
                      <a:xfrm>
                        <a:off x="178591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19" name="Прямоугольник 918"/>
                      <p:cNvSpPr/>
                      <p:nvPr/>
                    </p:nvSpPr>
                    <p:spPr>
                      <a:xfrm>
                        <a:off x="200023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0" name="Прямоугольник 919"/>
                      <p:cNvSpPr/>
                      <p:nvPr/>
                    </p:nvSpPr>
                    <p:spPr>
                      <a:xfrm>
                        <a:off x="221454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1" name="Прямоугольник 920"/>
                      <p:cNvSpPr/>
                      <p:nvPr/>
                    </p:nvSpPr>
                    <p:spPr>
                      <a:xfrm>
                        <a:off x="242886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2" name="Прямоугольник 921"/>
                      <p:cNvSpPr/>
                      <p:nvPr/>
                    </p:nvSpPr>
                    <p:spPr>
                      <a:xfrm>
                        <a:off x="264317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3" name="Прямоугольник 922"/>
                      <p:cNvSpPr/>
                      <p:nvPr/>
                    </p:nvSpPr>
                    <p:spPr>
                      <a:xfrm>
                        <a:off x="285748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4" name="Прямоугольник 923"/>
                      <p:cNvSpPr/>
                      <p:nvPr/>
                    </p:nvSpPr>
                    <p:spPr>
                      <a:xfrm>
                        <a:off x="307180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5" name="Прямоугольник 924"/>
                      <p:cNvSpPr/>
                      <p:nvPr/>
                    </p:nvSpPr>
                    <p:spPr>
                      <a:xfrm>
                        <a:off x="328611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6" name="Прямоугольник 925"/>
                      <p:cNvSpPr/>
                      <p:nvPr/>
                    </p:nvSpPr>
                    <p:spPr>
                      <a:xfrm>
                        <a:off x="350043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7" name="Прямоугольник 926"/>
                      <p:cNvSpPr/>
                      <p:nvPr/>
                    </p:nvSpPr>
                    <p:spPr>
                      <a:xfrm>
                        <a:off x="371474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8" name="Прямоугольник 927"/>
                      <p:cNvSpPr/>
                      <p:nvPr/>
                    </p:nvSpPr>
                    <p:spPr>
                      <a:xfrm>
                        <a:off x="392905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29" name="Прямоугольник 928"/>
                      <p:cNvSpPr/>
                      <p:nvPr/>
                    </p:nvSpPr>
                    <p:spPr>
                      <a:xfrm>
                        <a:off x="414337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0" name="Прямоугольник 929"/>
                      <p:cNvSpPr/>
                      <p:nvPr/>
                    </p:nvSpPr>
                    <p:spPr>
                      <a:xfrm>
                        <a:off x="435768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1" name="Прямоугольник 930"/>
                      <p:cNvSpPr/>
                      <p:nvPr/>
                    </p:nvSpPr>
                    <p:spPr>
                      <a:xfrm>
                        <a:off x="457200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2" name="Прямоугольник 931"/>
                      <p:cNvSpPr/>
                      <p:nvPr/>
                    </p:nvSpPr>
                    <p:spPr>
                      <a:xfrm>
                        <a:off x="478631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3" name="Прямоугольник 932"/>
                      <p:cNvSpPr/>
                      <p:nvPr/>
                    </p:nvSpPr>
                    <p:spPr>
                      <a:xfrm>
                        <a:off x="500062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4" name="Прямоугольник 933"/>
                      <p:cNvSpPr/>
                      <p:nvPr/>
                    </p:nvSpPr>
                    <p:spPr>
                      <a:xfrm>
                        <a:off x="521494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5" name="Прямоугольник 934"/>
                      <p:cNvSpPr/>
                      <p:nvPr/>
                    </p:nvSpPr>
                    <p:spPr>
                      <a:xfrm>
                        <a:off x="542925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6" name="Прямоугольник 935"/>
                      <p:cNvSpPr/>
                      <p:nvPr/>
                    </p:nvSpPr>
                    <p:spPr>
                      <a:xfrm>
                        <a:off x="564357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7" name="Прямоугольник 936"/>
                      <p:cNvSpPr/>
                      <p:nvPr/>
                    </p:nvSpPr>
                    <p:spPr>
                      <a:xfrm>
                        <a:off x="585788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8" name="Прямоугольник 937"/>
                      <p:cNvSpPr/>
                      <p:nvPr/>
                    </p:nvSpPr>
                    <p:spPr>
                      <a:xfrm>
                        <a:off x="607219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939" name="Прямоугольник 938"/>
                      <p:cNvSpPr/>
                      <p:nvPr/>
                    </p:nvSpPr>
                    <p:spPr>
                      <a:xfrm>
                        <a:off x="628651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" name="Группа 1017"/>
                  <p:cNvGrpSpPr/>
                  <p:nvPr/>
                </p:nvGrpSpPr>
                <p:grpSpPr>
                  <a:xfrm>
                    <a:off x="2214546" y="3071810"/>
                    <a:ext cx="6645420" cy="1932198"/>
                    <a:chOff x="2214546" y="1141298"/>
                    <a:chExt cx="6645420" cy="1932198"/>
                  </a:xfrm>
                  <a:grpFill/>
                </p:grpSpPr>
                <p:sp>
                  <p:nvSpPr>
                    <p:cNvPr id="380" name="Прямоугольник 379"/>
                    <p:cNvSpPr/>
                    <p:nvPr/>
                  </p:nvSpPr>
                  <p:spPr>
                    <a:xfrm>
                      <a:off x="221454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1" name="Прямоугольник 380"/>
                    <p:cNvSpPr/>
                    <p:nvPr/>
                  </p:nvSpPr>
                  <p:spPr>
                    <a:xfrm>
                      <a:off x="242886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2" name="Прямоугольник 381"/>
                    <p:cNvSpPr/>
                    <p:nvPr/>
                  </p:nvSpPr>
                  <p:spPr>
                    <a:xfrm>
                      <a:off x="264317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3" name="Прямоугольник 382"/>
                    <p:cNvSpPr/>
                    <p:nvPr/>
                  </p:nvSpPr>
                  <p:spPr>
                    <a:xfrm>
                      <a:off x="285748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4" name="Прямоугольник 383"/>
                    <p:cNvSpPr/>
                    <p:nvPr/>
                  </p:nvSpPr>
                  <p:spPr>
                    <a:xfrm>
                      <a:off x="307180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5" name="Прямоугольник 384"/>
                    <p:cNvSpPr/>
                    <p:nvPr/>
                  </p:nvSpPr>
                  <p:spPr>
                    <a:xfrm>
                      <a:off x="328611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6" name="Прямоугольник 385"/>
                    <p:cNvSpPr/>
                    <p:nvPr/>
                  </p:nvSpPr>
                  <p:spPr>
                    <a:xfrm>
                      <a:off x="350043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7" name="Прямоугольник 386"/>
                    <p:cNvSpPr/>
                    <p:nvPr/>
                  </p:nvSpPr>
                  <p:spPr>
                    <a:xfrm>
                      <a:off x="371474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8" name="Прямоугольник 387"/>
                    <p:cNvSpPr/>
                    <p:nvPr/>
                  </p:nvSpPr>
                  <p:spPr>
                    <a:xfrm>
                      <a:off x="392905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9" name="Прямоугольник 388"/>
                    <p:cNvSpPr/>
                    <p:nvPr/>
                  </p:nvSpPr>
                  <p:spPr>
                    <a:xfrm>
                      <a:off x="414337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0" name="Прямоугольник 389"/>
                    <p:cNvSpPr/>
                    <p:nvPr/>
                  </p:nvSpPr>
                  <p:spPr>
                    <a:xfrm>
                      <a:off x="435768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1" name="Прямоугольник 390"/>
                    <p:cNvSpPr/>
                    <p:nvPr/>
                  </p:nvSpPr>
                  <p:spPr>
                    <a:xfrm>
                      <a:off x="457200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2" name="Прямоугольник 391"/>
                    <p:cNvSpPr/>
                    <p:nvPr/>
                  </p:nvSpPr>
                  <p:spPr>
                    <a:xfrm>
                      <a:off x="478631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3" name="Прямоугольник 392"/>
                    <p:cNvSpPr/>
                    <p:nvPr/>
                  </p:nvSpPr>
                  <p:spPr>
                    <a:xfrm>
                      <a:off x="500062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4" name="Прямоугольник 393"/>
                    <p:cNvSpPr/>
                    <p:nvPr/>
                  </p:nvSpPr>
                  <p:spPr>
                    <a:xfrm>
                      <a:off x="521494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5" name="Прямоугольник 394"/>
                    <p:cNvSpPr/>
                    <p:nvPr/>
                  </p:nvSpPr>
                  <p:spPr>
                    <a:xfrm>
                      <a:off x="542925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6" name="Прямоугольник 395"/>
                    <p:cNvSpPr/>
                    <p:nvPr/>
                  </p:nvSpPr>
                  <p:spPr>
                    <a:xfrm>
                      <a:off x="564357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7" name="Прямоугольник 396"/>
                    <p:cNvSpPr/>
                    <p:nvPr/>
                  </p:nvSpPr>
                  <p:spPr>
                    <a:xfrm>
                      <a:off x="585788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8" name="Прямоугольник 397"/>
                    <p:cNvSpPr/>
                    <p:nvPr/>
                  </p:nvSpPr>
                  <p:spPr>
                    <a:xfrm>
                      <a:off x="607219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99" name="Прямоугольник 398"/>
                    <p:cNvSpPr/>
                    <p:nvPr/>
                  </p:nvSpPr>
                  <p:spPr>
                    <a:xfrm>
                      <a:off x="628651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0" name="Прямоугольник 399"/>
                    <p:cNvSpPr/>
                    <p:nvPr/>
                  </p:nvSpPr>
                  <p:spPr>
                    <a:xfrm>
                      <a:off x="650082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1" name="Прямоугольник 400"/>
                    <p:cNvSpPr/>
                    <p:nvPr/>
                  </p:nvSpPr>
                  <p:spPr>
                    <a:xfrm>
                      <a:off x="671514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2" name="Прямоугольник 401"/>
                    <p:cNvSpPr/>
                    <p:nvPr/>
                  </p:nvSpPr>
                  <p:spPr>
                    <a:xfrm>
                      <a:off x="692945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3" name="Прямоугольник 402"/>
                    <p:cNvSpPr/>
                    <p:nvPr/>
                  </p:nvSpPr>
                  <p:spPr>
                    <a:xfrm>
                      <a:off x="714376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4" name="Прямоугольник 403"/>
                    <p:cNvSpPr/>
                    <p:nvPr/>
                  </p:nvSpPr>
                  <p:spPr>
                    <a:xfrm>
                      <a:off x="735808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5" name="Прямоугольник 404"/>
                    <p:cNvSpPr/>
                    <p:nvPr/>
                  </p:nvSpPr>
                  <p:spPr>
                    <a:xfrm>
                      <a:off x="757239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6" name="Прямоугольник 405"/>
                    <p:cNvSpPr/>
                    <p:nvPr/>
                  </p:nvSpPr>
                  <p:spPr>
                    <a:xfrm>
                      <a:off x="7786710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7" name="Прямоугольник 406"/>
                    <p:cNvSpPr/>
                    <p:nvPr/>
                  </p:nvSpPr>
                  <p:spPr>
                    <a:xfrm>
                      <a:off x="8001024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8" name="Прямоугольник 407"/>
                    <p:cNvSpPr/>
                    <p:nvPr/>
                  </p:nvSpPr>
                  <p:spPr>
                    <a:xfrm>
                      <a:off x="8215338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09" name="Прямоугольник 408"/>
                    <p:cNvSpPr/>
                    <p:nvPr/>
                  </p:nvSpPr>
                  <p:spPr>
                    <a:xfrm>
                      <a:off x="8429652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" name="Прямоугольник 409"/>
                    <p:cNvSpPr/>
                    <p:nvPr/>
                  </p:nvSpPr>
                  <p:spPr>
                    <a:xfrm>
                      <a:off x="8643966" y="114129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10" name="Группа 1015"/>
                    <p:cNvGrpSpPr/>
                    <p:nvPr/>
                  </p:nvGrpSpPr>
                  <p:grpSpPr>
                    <a:xfrm>
                      <a:off x="2214546" y="1357298"/>
                      <a:ext cx="6645420" cy="1716198"/>
                      <a:chOff x="-142908" y="1643050"/>
                      <a:chExt cx="6645420" cy="1716198"/>
                    </a:xfrm>
                    <a:grpFill/>
                  </p:grpSpPr>
                  <p:sp>
                    <p:nvSpPr>
                      <p:cNvPr id="412" name="Прямоугольник 411"/>
                      <p:cNvSpPr/>
                      <p:nvPr/>
                    </p:nvSpPr>
                    <p:spPr>
                      <a:xfrm>
                        <a:off x="-14290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3" name="Прямоугольник 412"/>
                      <p:cNvSpPr/>
                      <p:nvPr/>
                    </p:nvSpPr>
                    <p:spPr>
                      <a:xfrm>
                        <a:off x="7140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4" name="Прямоугольник 413"/>
                      <p:cNvSpPr/>
                      <p:nvPr/>
                    </p:nvSpPr>
                    <p:spPr>
                      <a:xfrm>
                        <a:off x="28572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5" name="Прямоугольник 414"/>
                      <p:cNvSpPr/>
                      <p:nvPr/>
                    </p:nvSpPr>
                    <p:spPr>
                      <a:xfrm>
                        <a:off x="50003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6" name="Прямоугольник 415"/>
                      <p:cNvSpPr/>
                      <p:nvPr/>
                    </p:nvSpPr>
                    <p:spPr>
                      <a:xfrm>
                        <a:off x="71434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7" name="Прямоугольник 416"/>
                      <p:cNvSpPr/>
                      <p:nvPr/>
                    </p:nvSpPr>
                    <p:spPr>
                      <a:xfrm>
                        <a:off x="92866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8" name="Прямоугольник 417"/>
                      <p:cNvSpPr/>
                      <p:nvPr/>
                    </p:nvSpPr>
                    <p:spPr>
                      <a:xfrm>
                        <a:off x="114297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19" name="Прямоугольник 418"/>
                      <p:cNvSpPr/>
                      <p:nvPr/>
                    </p:nvSpPr>
                    <p:spPr>
                      <a:xfrm>
                        <a:off x="135729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0" name="Прямоугольник 419"/>
                      <p:cNvSpPr/>
                      <p:nvPr/>
                    </p:nvSpPr>
                    <p:spPr>
                      <a:xfrm>
                        <a:off x="157160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1" name="Прямоугольник 420"/>
                      <p:cNvSpPr/>
                      <p:nvPr/>
                    </p:nvSpPr>
                    <p:spPr>
                      <a:xfrm>
                        <a:off x="178591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2" name="Прямоугольник 421"/>
                      <p:cNvSpPr/>
                      <p:nvPr/>
                    </p:nvSpPr>
                    <p:spPr>
                      <a:xfrm>
                        <a:off x="200023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3" name="Прямоугольник 422"/>
                      <p:cNvSpPr/>
                      <p:nvPr/>
                    </p:nvSpPr>
                    <p:spPr>
                      <a:xfrm>
                        <a:off x="221454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4" name="Прямоугольник 423"/>
                      <p:cNvSpPr/>
                      <p:nvPr/>
                    </p:nvSpPr>
                    <p:spPr>
                      <a:xfrm>
                        <a:off x="242886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5" name="Прямоугольник 424"/>
                      <p:cNvSpPr/>
                      <p:nvPr/>
                    </p:nvSpPr>
                    <p:spPr>
                      <a:xfrm>
                        <a:off x="264317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6" name="Прямоугольник 425"/>
                      <p:cNvSpPr/>
                      <p:nvPr/>
                    </p:nvSpPr>
                    <p:spPr>
                      <a:xfrm>
                        <a:off x="285748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7" name="Прямоугольник 426"/>
                      <p:cNvSpPr/>
                      <p:nvPr/>
                    </p:nvSpPr>
                    <p:spPr>
                      <a:xfrm>
                        <a:off x="307180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8" name="Прямоугольник 427"/>
                      <p:cNvSpPr/>
                      <p:nvPr/>
                    </p:nvSpPr>
                    <p:spPr>
                      <a:xfrm>
                        <a:off x="328611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29" name="Прямоугольник 428"/>
                      <p:cNvSpPr/>
                      <p:nvPr/>
                    </p:nvSpPr>
                    <p:spPr>
                      <a:xfrm>
                        <a:off x="350043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0" name="Прямоугольник 429"/>
                      <p:cNvSpPr/>
                      <p:nvPr/>
                    </p:nvSpPr>
                    <p:spPr>
                      <a:xfrm>
                        <a:off x="371474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1" name="Прямоугольник 430"/>
                      <p:cNvSpPr/>
                      <p:nvPr/>
                    </p:nvSpPr>
                    <p:spPr>
                      <a:xfrm>
                        <a:off x="392905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2" name="Прямоугольник 431"/>
                      <p:cNvSpPr/>
                      <p:nvPr/>
                    </p:nvSpPr>
                    <p:spPr>
                      <a:xfrm>
                        <a:off x="414337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3" name="Прямоугольник 432"/>
                      <p:cNvSpPr/>
                      <p:nvPr/>
                    </p:nvSpPr>
                    <p:spPr>
                      <a:xfrm>
                        <a:off x="435768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4" name="Прямоугольник 433"/>
                      <p:cNvSpPr/>
                      <p:nvPr/>
                    </p:nvSpPr>
                    <p:spPr>
                      <a:xfrm>
                        <a:off x="457200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5" name="Прямоугольник 434"/>
                      <p:cNvSpPr/>
                      <p:nvPr/>
                    </p:nvSpPr>
                    <p:spPr>
                      <a:xfrm>
                        <a:off x="478631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6" name="Прямоугольник 435"/>
                      <p:cNvSpPr/>
                      <p:nvPr/>
                    </p:nvSpPr>
                    <p:spPr>
                      <a:xfrm>
                        <a:off x="500062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7" name="Прямоугольник 436"/>
                      <p:cNvSpPr/>
                      <p:nvPr/>
                    </p:nvSpPr>
                    <p:spPr>
                      <a:xfrm>
                        <a:off x="521494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8" name="Прямоугольник 437"/>
                      <p:cNvSpPr/>
                      <p:nvPr/>
                    </p:nvSpPr>
                    <p:spPr>
                      <a:xfrm>
                        <a:off x="5429256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39" name="Прямоугольник 438"/>
                      <p:cNvSpPr/>
                      <p:nvPr/>
                    </p:nvSpPr>
                    <p:spPr>
                      <a:xfrm>
                        <a:off x="5643570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0" name="Прямоугольник 439"/>
                      <p:cNvSpPr/>
                      <p:nvPr/>
                    </p:nvSpPr>
                    <p:spPr>
                      <a:xfrm>
                        <a:off x="5857884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1" name="Прямоугольник 440"/>
                      <p:cNvSpPr/>
                      <p:nvPr/>
                    </p:nvSpPr>
                    <p:spPr>
                      <a:xfrm>
                        <a:off x="6072198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2" name="Прямоугольник 441"/>
                      <p:cNvSpPr/>
                      <p:nvPr/>
                    </p:nvSpPr>
                    <p:spPr>
                      <a:xfrm>
                        <a:off x="6286512" y="164305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3" name="Прямоугольник 442"/>
                      <p:cNvSpPr/>
                      <p:nvPr/>
                    </p:nvSpPr>
                    <p:spPr>
                      <a:xfrm>
                        <a:off x="-14290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4" name="Прямоугольник 443"/>
                      <p:cNvSpPr/>
                      <p:nvPr/>
                    </p:nvSpPr>
                    <p:spPr>
                      <a:xfrm>
                        <a:off x="7140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5" name="Прямоугольник 444"/>
                      <p:cNvSpPr/>
                      <p:nvPr/>
                    </p:nvSpPr>
                    <p:spPr>
                      <a:xfrm>
                        <a:off x="28572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6" name="Прямоугольник 445"/>
                      <p:cNvSpPr/>
                      <p:nvPr/>
                    </p:nvSpPr>
                    <p:spPr>
                      <a:xfrm>
                        <a:off x="50003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7" name="Прямоугольник 446"/>
                      <p:cNvSpPr/>
                      <p:nvPr/>
                    </p:nvSpPr>
                    <p:spPr>
                      <a:xfrm>
                        <a:off x="71434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8" name="Прямоугольник 447"/>
                      <p:cNvSpPr/>
                      <p:nvPr/>
                    </p:nvSpPr>
                    <p:spPr>
                      <a:xfrm>
                        <a:off x="92866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49" name="Прямоугольник 448"/>
                      <p:cNvSpPr/>
                      <p:nvPr/>
                    </p:nvSpPr>
                    <p:spPr>
                      <a:xfrm>
                        <a:off x="114297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0" name="Прямоугольник 449"/>
                      <p:cNvSpPr/>
                      <p:nvPr/>
                    </p:nvSpPr>
                    <p:spPr>
                      <a:xfrm>
                        <a:off x="135729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1" name="Прямоугольник 450"/>
                      <p:cNvSpPr/>
                      <p:nvPr/>
                    </p:nvSpPr>
                    <p:spPr>
                      <a:xfrm>
                        <a:off x="157160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2" name="Прямоугольник 451"/>
                      <p:cNvSpPr/>
                      <p:nvPr/>
                    </p:nvSpPr>
                    <p:spPr>
                      <a:xfrm>
                        <a:off x="178591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3" name="Прямоугольник 452"/>
                      <p:cNvSpPr/>
                      <p:nvPr/>
                    </p:nvSpPr>
                    <p:spPr>
                      <a:xfrm>
                        <a:off x="200023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4" name="Прямоугольник 453"/>
                      <p:cNvSpPr/>
                      <p:nvPr/>
                    </p:nvSpPr>
                    <p:spPr>
                      <a:xfrm>
                        <a:off x="221454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5" name="Прямоугольник 454"/>
                      <p:cNvSpPr/>
                      <p:nvPr/>
                    </p:nvSpPr>
                    <p:spPr>
                      <a:xfrm>
                        <a:off x="242886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6" name="Прямоугольник 455"/>
                      <p:cNvSpPr/>
                      <p:nvPr/>
                    </p:nvSpPr>
                    <p:spPr>
                      <a:xfrm>
                        <a:off x="264317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7" name="Прямоугольник 456"/>
                      <p:cNvSpPr/>
                      <p:nvPr/>
                    </p:nvSpPr>
                    <p:spPr>
                      <a:xfrm>
                        <a:off x="285748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8" name="Прямоугольник 457"/>
                      <p:cNvSpPr/>
                      <p:nvPr/>
                    </p:nvSpPr>
                    <p:spPr>
                      <a:xfrm>
                        <a:off x="307180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59" name="Прямоугольник 458"/>
                      <p:cNvSpPr/>
                      <p:nvPr/>
                    </p:nvSpPr>
                    <p:spPr>
                      <a:xfrm>
                        <a:off x="328611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0" name="Прямоугольник 459"/>
                      <p:cNvSpPr/>
                      <p:nvPr/>
                    </p:nvSpPr>
                    <p:spPr>
                      <a:xfrm>
                        <a:off x="350043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1" name="Прямоугольник 460"/>
                      <p:cNvSpPr/>
                      <p:nvPr/>
                    </p:nvSpPr>
                    <p:spPr>
                      <a:xfrm>
                        <a:off x="371474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2" name="Прямоугольник 461"/>
                      <p:cNvSpPr/>
                      <p:nvPr/>
                    </p:nvSpPr>
                    <p:spPr>
                      <a:xfrm>
                        <a:off x="392905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3" name="Прямоугольник 462"/>
                      <p:cNvSpPr/>
                      <p:nvPr/>
                    </p:nvSpPr>
                    <p:spPr>
                      <a:xfrm>
                        <a:off x="414337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4" name="Прямоугольник 463"/>
                      <p:cNvSpPr/>
                      <p:nvPr/>
                    </p:nvSpPr>
                    <p:spPr>
                      <a:xfrm>
                        <a:off x="435768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5" name="Прямоугольник 464"/>
                      <p:cNvSpPr/>
                      <p:nvPr/>
                    </p:nvSpPr>
                    <p:spPr>
                      <a:xfrm>
                        <a:off x="457200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6" name="Прямоугольник 465"/>
                      <p:cNvSpPr/>
                      <p:nvPr/>
                    </p:nvSpPr>
                    <p:spPr>
                      <a:xfrm>
                        <a:off x="478631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7" name="Прямоугольник 466"/>
                      <p:cNvSpPr/>
                      <p:nvPr/>
                    </p:nvSpPr>
                    <p:spPr>
                      <a:xfrm>
                        <a:off x="500062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8" name="Прямоугольник 467"/>
                      <p:cNvSpPr/>
                      <p:nvPr/>
                    </p:nvSpPr>
                    <p:spPr>
                      <a:xfrm>
                        <a:off x="521494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69" name="Прямоугольник 468"/>
                      <p:cNvSpPr/>
                      <p:nvPr/>
                    </p:nvSpPr>
                    <p:spPr>
                      <a:xfrm>
                        <a:off x="5429256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0" name="Прямоугольник 469"/>
                      <p:cNvSpPr/>
                      <p:nvPr/>
                    </p:nvSpPr>
                    <p:spPr>
                      <a:xfrm>
                        <a:off x="5643570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1" name="Прямоугольник 470"/>
                      <p:cNvSpPr/>
                      <p:nvPr/>
                    </p:nvSpPr>
                    <p:spPr>
                      <a:xfrm>
                        <a:off x="5857884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2" name="Прямоугольник 471"/>
                      <p:cNvSpPr/>
                      <p:nvPr/>
                    </p:nvSpPr>
                    <p:spPr>
                      <a:xfrm>
                        <a:off x="6072198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3" name="Прямоугольник 472"/>
                      <p:cNvSpPr/>
                      <p:nvPr/>
                    </p:nvSpPr>
                    <p:spPr>
                      <a:xfrm>
                        <a:off x="6286512" y="185736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4" name="Прямоугольник 473"/>
                      <p:cNvSpPr/>
                      <p:nvPr/>
                    </p:nvSpPr>
                    <p:spPr>
                      <a:xfrm>
                        <a:off x="-14290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5" name="Прямоугольник 474"/>
                      <p:cNvSpPr/>
                      <p:nvPr/>
                    </p:nvSpPr>
                    <p:spPr>
                      <a:xfrm>
                        <a:off x="7140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6" name="Прямоугольник 475"/>
                      <p:cNvSpPr/>
                      <p:nvPr/>
                    </p:nvSpPr>
                    <p:spPr>
                      <a:xfrm>
                        <a:off x="28572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7" name="Прямоугольник 476"/>
                      <p:cNvSpPr/>
                      <p:nvPr/>
                    </p:nvSpPr>
                    <p:spPr>
                      <a:xfrm>
                        <a:off x="50003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8" name="Прямоугольник 477"/>
                      <p:cNvSpPr/>
                      <p:nvPr/>
                    </p:nvSpPr>
                    <p:spPr>
                      <a:xfrm>
                        <a:off x="71434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79" name="Прямоугольник 478"/>
                      <p:cNvSpPr/>
                      <p:nvPr/>
                    </p:nvSpPr>
                    <p:spPr>
                      <a:xfrm>
                        <a:off x="92866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0" name="Прямоугольник 479"/>
                      <p:cNvSpPr/>
                      <p:nvPr/>
                    </p:nvSpPr>
                    <p:spPr>
                      <a:xfrm>
                        <a:off x="114297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1" name="Прямоугольник 480"/>
                      <p:cNvSpPr/>
                      <p:nvPr/>
                    </p:nvSpPr>
                    <p:spPr>
                      <a:xfrm>
                        <a:off x="135729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2" name="Прямоугольник 481"/>
                      <p:cNvSpPr/>
                      <p:nvPr/>
                    </p:nvSpPr>
                    <p:spPr>
                      <a:xfrm>
                        <a:off x="157160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3" name="Прямоугольник 482"/>
                      <p:cNvSpPr/>
                      <p:nvPr/>
                    </p:nvSpPr>
                    <p:spPr>
                      <a:xfrm>
                        <a:off x="178591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4" name="Прямоугольник 483"/>
                      <p:cNvSpPr/>
                      <p:nvPr/>
                    </p:nvSpPr>
                    <p:spPr>
                      <a:xfrm>
                        <a:off x="200023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5" name="Прямоугольник 484"/>
                      <p:cNvSpPr/>
                      <p:nvPr/>
                    </p:nvSpPr>
                    <p:spPr>
                      <a:xfrm>
                        <a:off x="221454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6" name="Прямоугольник 485"/>
                      <p:cNvSpPr/>
                      <p:nvPr/>
                    </p:nvSpPr>
                    <p:spPr>
                      <a:xfrm>
                        <a:off x="242886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7" name="Прямоугольник 486"/>
                      <p:cNvSpPr/>
                      <p:nvPr/>
                    </p:nvSpPr>
                    <p:spPr>
                      <a:xfrm>
                        <a:off x="264317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8" name="Прямоугольник 487"/>
                      <p:cNvSpPr/>
                      <p:nvPr/>
                    </p:nvSpPr>
                    <p:spPr>
                      <a:xfrm>
                        <a:off x="285748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89" name="Прямоугольник 488"/>
                      <p:cNvSpPr/>
                      <p:nvPr/>
                    </p:nvSpPr>
                    <p:spPr>
                      <a:xfrm>
                        <a:off x="307180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0" name="Прямоугольник 489"/>
                      <p:cNvSpPr/>
                      <p:nvPr/>
                    </p:nvSpPr>
                    <p:spPr>
                      <a:xfrm>
                        <a:off x="328611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1" name="Прямоугольник 490"/>
                      <p:cNvSpPr/>
                      <p:nvPr/>
                    </p:nvSpPr>
                    <p:spPr>
                      <a:xfrm>
                        <a:off x="350043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2" name="Прямоугольник 491"/>
                      <p:cNvSpPr/>
                      <p:nvPr/>
                    </p:nvSpPr>
                    <p:spPr>
                      <a:xfrm>
                        <a:off x="371474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3" name="Прямоугольник 492"/>
                      <p:cNvSpPr/>
                      <p:nvPr/>
                    </p:nvSpPr>
                    <p:spPr>
                      <a:xfrm>
                        <a:off x="392905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4" name="Прямоугольник 493"/>
                      <p:cNvSpPr/>
                      <p:nvPr/>
                    </p:nvSpPr>
                    <p:spPr>
                      <a:xfrm>
                        <a:off x="414337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5" name="Прямоугольник 494"/>
                      <p:cNvSpPr/>
                      <p:nvPr/>
                    </p:nvSpPr>
                    <p:spPr>
                      <a:xfrm>
                        <a:off x="435768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6" name="Прямоугольник 495"/>
                      <p:cNvSpPr/>
                      <p:nvPr/>
                    </p:nvSpPr>
                    <p:spPr>
                      <a:xfrm>
                        <a:off x="457200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7" name="Прямоугольник 496"/>
                      <p:cNvSpPr/>
                      <p:nvPr/>
                    </p:nvSpPr>
                    <p:spPr>
                      <a:xfrm>
                        <a:off x="478631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8" name="Прямоугольник 497"/>
                      <p:cNvSpPr/>
                      <p:nvPr/>
                    </p:nvSpPr>
                    <p:spPr>
                      <a:xfrm>
                        <a:off x="500062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499" name="Прямоугольник 498"/>
                      <p:cNvSpPr/>
                      <p:nvPr/>
                    </p:nvSpPr>
                    <p:spPr>
                      <a:xfrm>
                        <a:off x="521494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0" name="Прямоугольник 499"/>
                      <p:cNvSpPr/>
                      <p:nvPr/>
                    </p:nvSpPr>
                    <p:spPr>
                      <a:xfrm>
                        <a:off x="5429256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1" name="Прямоугольник 500"/>
                      <p:cNvSpPr/>
                      <p:nvPr/>
                    </p:nvSpPr>
                    <p:spPr>
                      <a:xfrm>
                        <a:off x="5643570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2" name="Прямоугольник 501"/>
                      <p:cNvSpPr/>
                      <p:nvPr/>
                    </p:nvSpPr>
                    <p:spPr>
                      <a:xfrm>
                        <a:off x="5857884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3" name="Прямоугольник 502"/>
                      <p:cNvSpPr/>
                      <p:nvPr/>
                    </p:nvSpPr>
                    <p:spPr>
                      <a:xfrm>
                        <a:off x="6072198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4" name="Прямоугольник 503"/>
                      <p:cNvSpPr/>
                      <p:nvPr/>
                    </p:nvSpPr>
                    <p:spPr>
                      <a:xfrm>
                        <a:off x="6286512" y="207167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5" name="Прямоугольник 504"/>
                      <p:cNvSpPr/>
                      <p:nvPr/>
                    </p:nvSpPr>
                    <p:spPr>
                      <a:xfrm>
                        <a:off x="-14290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6" name="Прямоугольник 505"/>
                      <p:cNvSpPr/>
                      <p:nvPr/>
                    </p:nvSpPr>
                    <p:spPr>
                      <a:xfrm>
                        <a:off x="7140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7" name="Прямоугольник 506"/>
                      <p:cNvSpPr/>
                      <p:nvPr/>
                    </p:nvSpPr>
                    <p:spPr>
                      <a:xfrm>
                        <a:off x="28572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8" name="Прямоугольник 507"/>
                      <p:cNvSpPr/>
                      <p:nvPr/>
                    </p:nvSpPr>
                    <p:spPr>
                      <a:xfrm>
                        <a:off x="50003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09" name="Прямоугольник 508"/>
                      <p:cNvSpPr/>
                      <p:nvPr/>
                    </p:nvSpPr>
                    <p:spPr>
                      <a:xfrm>
                        <a:off x="71434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0" name="Прямоугольник 509"/>
                      <p:cNvSpPr/>
                      <p:nvPr/>
                    </p:nvSpPr>
                    <p:spPr>
                      <a:xfrm>
                        <a:off x="92866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1" name="Прямоугольник 510"/>
                      <p:cNvSpPr/>
                      <p:nvPr/>
                    </p:nvSpPr>
                    <p:spPr>
                      <a:xfrm>
                        <a:off x="114297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2" name="Прямоугольник 511"/>
                      <p:cNvSpPr/>
                      <p:nvPr/>
                    </p:nvSpPr>
                    <p:spPr>
                      <a:xfrm>
                        <a:off x="135729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3" name="Прямоугольник 512"/>
                      <p:cNvSpPr/>
                      <p:nvPr/>
                    </p:nvSpPr>
                    <p:spPr>
                      <a:xfrm>
                        <a:off x="157160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4" name="Прямоугольник 513"/>
                      <p:cNvSpPr/>
                      <p:nvPr/>
                    </p:nvSpPr>
                    <p:spPr>
                      <a:xfrm>
                        <a:off x="178591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5" name="Прямоугольник 514"/>
                      <p:cNvSpPr/>
                      <p:nvPr/>
                    </p:nvSpPr>
                    <p:spPr>
                      <a:xfrm>
                        <a:off x="200023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6" name="Прямоугольник 515"/>
                      <p:cNvSpPr/>
                      <p:nvPr/>
                    </p:nvSpPr>
                    <p:spPr>
                      <a:xfrm>
                        <a:off x="221454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7" name="Прямоугольник 516"/>
                      <p:cNvSpPr/>
                      <p:nvPr/>
                    </p:nvSpPr>
                    <p:spPr>
                      <a:xfrm>
                        <a:off x="242886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8" name="Прямоугольник 517"/>
                      <p:cNvSpPr/>
                      <p:nvPr/>
                    </p:nvSpPr>
                    <p:spPr>
                      <a:xfrm>
                        <a:off x="264317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19" name="Прямоугольник 518"/>
                      <p:cNvSpPr/>
                      <p:nvPr/>
                    </p:nvSpPr>
                    <p:spPr>
                      <a:xfrm>
                        <a:off x="285748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0" name="Прямоугольник 519"/>
                      <p:cNvSpPr/>
                      <p:nvPr/>
                    </p:nvSpPr>
                    <p:spPr>
                      <a:xfrm>
                        <a:off x="307180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1" name="Прямоугольник 520"/>
                      <p:cNvSpPr/>
                      <p:nvPr/>
                    </p:nvSpPr>
                    <p:spPr>
                      <a:xfrm>
                        <a:off x="328611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2" name="Прямоугольник 521"/>
                      <p:cNvSpPr/>
                      <p:nvPr/>
                    </p:nvSpPr>
                    <p:spPr>
                      <a:xfrm>
                        <a:off x="350043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2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23" name="Прямоугольник 522"/>
                      <p:cNvSpPr/>
                      <p:nvPr/>
                    </p:nvSpPr>
                    <p:spPr>
                      <a:xfrm>
                        <a:off x="371474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4" name="Прямоугольник 523"/>
                      <p:cNvSpPr/>
                      <p:nvPr/>
                    </p:nvSpPr>
                    <p:spPr>
                      <a:xfrm>
                        <a:off x="392905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5" name="Прямоугольник 524"/>
                      <p:cNvSpPr/>
                      <p:nvPr/>
                    </p:nvSpPr>
                    <p:spPr>
                      <a:xfrm>
                        <a:off x="414337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6" name="Прямоугольник 525"/>
                      <p:cNvSpPr/>
                      <p:nvPr/>
                    </p:nvSpPr>
                    <p:spPr>
                      <a:xfrm>
                        <a:off x="435768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7" name="Прямоугольник 526"/>
                      <p:cNvSpPr/>
                      <p:nvPr/>
                    </p:nvSpPr>
                    <p:spPr>
                      <a:xfrm>
                        <a:off x="457200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8" name="Прямоугольник 527"/>
                      <p:cNvSpPr/>
                      <p:nvPr/>
                    </p:nvSpPr>
                    <p:spPr>
                      <a:xfrm>
                        <a:off x="478631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29" name="Прямоугольник 528"/>
                      <p:cNvSpPr/>
                      <p:nvPr/>
                    </p:nvSpPr>
                    <p:spPr>
                      <a:xfrm>
                        <a:off x="500062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0" name="Прямоугольник 529"/>
                      <p:cNvSpPr/>
                      <p:nvPr/>
                    </p:nvSpPr>
                    <p:spPr>
                      <a:xfrm>
                        <a:off x="521494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1" name="Прямоугольник 530"/>
                      <p:cNvSpPr/>
                      <p:nvPr/>
                    </p:nvSpPr>
                    <p:spPr>
                      <a:xfrm>
                        <a:off x="5429256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2" name="Прямоугольник 531"/>
                      <p:cNvSpPr/>
                      <p:nvPr/>
                    </p:nvSpPr>
                    <p:spPr>
                      <a:xfrm>
                        <a:off x="5643570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3" name="Прямоугольник 532"/>
                      <p:cNvSpPr/>
                      <p:nvPr/>
                    </p:nvSpPr>
                    <p:spPr>
                      <a:xfrm>
                        <a:off x="5857884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4" name="Прямоугольник 533"/>
                      <p:cNvSpPr/>
                      <p:nvPr/>
                    </p:nvSpPr>
                    <p:spPr>
                      <a:xfrm>
                        <a:off x="6072198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5" name="Прямоугольник 534"/>
                      <p:cNvSpPr/>
                      <p:nvPr/>
                    </p:nvSpPr>
                    <p:spPr>
                      <a:xfrm>
                        <a:off x="6286512" y="2285992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6" name="Прямоугольник 535"/>
                      <p:cNvSpPr/>
                      <p:nvPr/>
                    </p:nvSpPr>
                    <p:spPr>
                      <a:xfrm>
                        <a:off x="-14290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7" name="Прямоугольник 536"/>
                      <p:cNvSpPr/>
                      <p:nvPr/>
                    </p:nvSpPr>
                    <p:spPr>
                      <a:xfrm>
                        <a:off x="7140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8" name="Прямоугольник 537"/>
                      <p:cNvSpPr/>
                      <p:nvPr/>
                    </p:nvSpPr>
                    <p:spPr>
                      <a:xfrm>
                        <a:off x="28572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39" name="Прямоугольник 538"/>
                      <p:cNvSpPr/>
                      <p:nvPr/>
                    </p:nvSpPr>
                    <p:spPr>
                      <a:xfrm>
                        <a:off x="50003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0" name="Прямоугольник 539"/>
                      <p:cNvSpPr/>
                      <p:nvPr/>
                    </p:nvSpPr>
                    <p:spPr>
                      <a:xfrm>
                        <a:off x="71434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1" name="Прямоугольник 540"/>
                      <p:cNvSpPr/>
                      <p:nvPr/>
                    </p:nvSpPr>
                    <p:spPr>
                      <a:xfrm>
                        <a:off x="92866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2" name="Прямоугольник 541"/>
                      <p:cNvSpPr/>
                      <p:nvPr/>
                    </p:nvSpPr>
                    <p:spPr>
                      <a:xfrm>
                        <a:off x="114297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3" name="Прямоугольник 542"/>
                      <p:cNvSpPr/>
                      <p:nvPr/>
                    </p:nvSpPr>
                    <p:spPr>
                      <a:xfrm>
                        <a:off x="135729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4" name="Прямоугольник 543"/>
                      <p:cNvSpPr/>
                      <p:nvPr/>
                    </p:nvSpPr>
                    <p:spPr>
                      <a:xfrm>
                        <a:off x="157160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5" name="Прямоугольник 544"/>
                      <p:cNvSpPr/>
                      <p:nvPr/>
                    </p:nvSpPr>
                    <p:spPr>
                      <a:xfrm>
                        <a:off x="178591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6" name="Прямоугольник 545"/>
                      <p:cNvSpPr/>
                      <p:nvPr/>
                    </p:nvSpPr>
                    <p:spPr>
                      <a:xfrm>
                        <a:off x="200023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7" name="Прямоугольник 546"/>
                      <p:cNvSpPr/>
                      <p:nvPr/>
                    </p:nvSpPr>
                    <p:spPr>
                      <a:xfrm>
                        <a:off x="221454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8" name="Прямоугольник 547"/>
                      <p:cNvSpPr/>
                      <p:nvPr/>
                    </p:nvSpPr>
                    <p:spPr>
                      <a:xfrm>
                        <a:off x="242886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9" name="Прямоугольник 548"/>
                      <p:cNvSpPr/>
                      <p:nvPr/>
                    </p:nvSpPr>
                    <p:spPr>
                      <a:xfrm>
                        <a:off x="264317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0" name="Прямоугольник 549"/>
                      <p:cNvSpPr/>
                      <p:nvPr/>
                    </p:nvSpPr>
                    <p:spPr>
                      <a:xfrm>
                        <a:off x="285748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0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51" name="Прямоугольник 550"/>
                      <p:cNvSpPr/>
                      <p:nvPr/>
                    </p:nvSpPr>
                    <p:spPr>
                      <a:xfrm>
                        <a:off x="307180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2" name="Прямоугольник 551"/>
                      <p:cNvSpPr/>
                      <p:nvPr/>
                    </p:nvSpPr>
                    <p:spPr>
                      <a:xfrm>
                        <a:off x="328611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3" name="Прямоугольник 552"/>
                      <p:cNvSpPr/>
                      <p:nvPr/>
                    </p:nvSpPr>
                    <p:spPr>
                      <a:xfrm>
                        <a:off x="350043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4" name="Прямоугольник 553"/>
                      <p:cNvSpPr/>
                      <p:nvPr/>
                    </p:nvSpPr>
                    <p:spPr>
                      <a:xfrm>
                        <a:off x="371474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5" name="Прямоугольник 554"/>
                      <p:cNvSpPr/>
                      <p:nvPr/>
                    </p:nvSpPr>
                    <p:spPr>
                      <a:xfrm>
                        <a:off x="392905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6" name="Прямоугольник 555"/>
                      <p:cNvSpPr/>
                      <p:nvPr/>
                    </p:nvSpPr>
                    <p:spPr>
                      <a:xfrm>
                        <a:off x="414337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7" name="Прямоугольник 556"/>
                      <p:cNvSpPr/>
                      <p:nvPr/>
                    </p:nvSpPr>
                    <p:spPr>
                      <a:xfrm>
                        <a:off x="435768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8" name="Прямоугольник 557"/>
                      <p:cNvSpPr/>
                      <p:nvPr/>
                    </p:nvSpPr>
                    <p:spPr>
                      <a:xfrm>
                        <a:off x="457200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59" name="Прямоугольник 558"/>
                      <p:cNvSpPr/>
                      <p:nvPr/>
                    </p:nvSpPr>
                    <p:spPr>
                      <a:xfrm>
                        <a:off x="478631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0" name="Прямоугольник 559"/>
                      <p:cNvSpPr/>
                      <p:nvPr/>
                    </p:nvSpPr>
                    <p:spPr>
                      <a:xfrm>
                        <a:off x="500062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1" name="Прямоугольник 560"/>
                      <p:cNvSpPr/>
                      <p:nvPr/>
                    </p:nvSpPr>
                    <p:spPr>
                      <a:xfrm>
                        <a:off x="521494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2" name="Прямоугольник 561"/>
                      <p:cNvSpPr/>
                      <p:nvPr/>
                    </p:nvSpPr>
                    <p:spPr>
                      <a:xfrm>
                        <a:off x="5429256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3" name="Прямоугольник 562"/>
                      <p:cNvSpPr/>
                      <p:nvPr/>
                    </p:nvSpPr>
                    <p:spPr>
                      <a:xfrm>
                        <a:off x="5643570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4" name="Прямоугольник 563"/>
                      <p:cNvSpPr/>
                      <p:nvPr/>
                    </p:nvSpPr>
                    <p:spPr>
                      <a:xfrm>
                        <a:off x="5857884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5" name="Прямоугольник 564"/>
                      <p:cNvSpPr/>
                      <p:nvPr/>
                    </p:nvSpPr>
                    <p:spPr>
                      <a:xfrm>
                        <a:off x="6072198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6" name="Прямоугольник 565"/>
                      <p:cNvSpPr/>
                      <p:nvPr/>
                    </p:nvSpPr>
                    <p:spPr>
                      <a:xfrm>
                        <a:off x="6286512" y="2500306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7" name="Прямоугольник 566"/>
                      <p:cNvSpPr/>
                      <p:nvPr/>
                    </p:nvSpPr>
                    <p:spPr>
                      <a:xfrm>
                        <a:off x="-14290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8" name="Прямоугольник 567"/>
                      <p:cNvSpPr/>
                      <p:nvPr/>
                    </p:nvSpPr>
                    <p:spPr>
                      <a:xfrm>
                        <a:off x="7140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69" name="Прямоугольник 568"/>
                      <p:cNvSpPr/>
                      <p:nvPr/>
                    </p:nvSpPr>
                    <p:spPr>
                      <a:xfrm>
                        <a:off x="28572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0" name="Прямоугольник 569"/>
                      <p:cNvSpPr/>
                      <p:nvPr/>
                    </p:nvSpPr>
                    <p:spPr>
                      <a:xfrm>
                        <a:off x="50003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1" name="Прямоугольник 570"/>
                      <p:cNvSpPr/>
                      <p:nvPr/>
                    </p:nvSpPr>
                    <p:spPr>
                      <a:xfrm>
                        <a:off x="71434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2" name="Прямоугольник 571"/>
                      <p:cNvSpPr/>
                      <p:nvPr/>
                    </p:nvSpPr>
                    <p:spPr>
                      <a:xfrm>
                        <a:off x="92866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3" name="Прямоугольник 572"/>
                      <p:cNvSpPr/>
                      <p:nvPr/>
                    </p:nvSpPr>
                    <p:spPr>
                      <a:xfrm>
                        <a:off x="114297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4" name="Прямоугольник 573"/>
                      <p:cNvSpPr/>
                      <p:nvPr/>
                    </p:nvSpPr>
                    <p:spPr>
                      <a:xfrm>
                        <a:off x="135729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5" name="Прямоугольник 574"/>
                      <p:cNvSpPr/>
                      <p:nvPr/>
                    </p:nvSpPr>
                    <p:spPr>
                      <a:xfrm>
                        <a:off x="157160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6" name="Прямоугольник 575"/>
                      <p:cNvSpPr/>
                      <p:nvPr/>
                    </p:nvSpPr>
                    <p:spPr>
                      <a:xfrm>
                        <a:off x="178591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7" name="Прямоугольник 576"/>
                      <p:cNvSpPr/>
                      <p:nvPr/>
                    </p:nvSpPr>
                    <p:spPr>
                      <a:xfrm>
                        <a:off x="200023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8" name="Прямоугольник 577"/>
                      <p:cNvSpPr/>
                      <p:nvPr/>
                    </p:nvSpPr>
                    <p:spPr>
                      <a:xfrm>
                        <a:off x="221454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79" name="Прямоугольник 578"/>
                      <p:cNvSpPr/>
                      <p:nvPr/>
                    </p:nvSpPr>
                    <p:spPr>
                      <a:xfrm>
                        <a:off x="242886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0" name="Прямоугольник 579"/>
                      <p:cNvSpPr/>
                      <p:nvPr/>
                    </p:nvSpPr>
                    <p:spPr>
                      <a:xfrm>
                        <a:off x="264317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1" name="Прямоугольник 580"/>
                      <p:cNvSpPr/>
                      <p:nvPr/>
                    </p:nvSpPr>
                    <p:spPr>
                      <a:xfrm>
                        <a:off x="285748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2" name="Прямоугольник 581"/>
                      <p:cNvSpPr/>
                      <p:nvPr/>
                    </p:nvSpPr>
                    <p:spPr>
                      <a:xfrm>
                        <a:off x="307180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3" name="Прямоугольник 582"/>
                      <p:cNvSpPr/>
                      <p:nvPr/>
                    </p:nvSpPr>
                    <p:spPr>
                      <a:xfrm>
                        <a:off x="328611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4" name="Прямоугольник 583"/>
                      <p:cNvSpPr/>
                      <p:nvPr/>
                    </p:nvSpPr>
                    <p:spPr>
                      <a:xfrm>
                        <a:off x="350043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2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85" name="Прямоугольник 584"/>
                      <p:cNvSpPr/>
                      <p:nvPr/>
                    </p:nvSpPr>
                    <p:spPr>
                      <a:xfrm>
                        <a:off x="371474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6" name="Прямоугольник 585"/>
                      <p:cNvSpPr/>
                      <p:nvPr/>
                    </p:nvSpPr>
                    <p:spPr>
                      <a:xfrm>
                        <a:off x="392905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7" name="Прямоугольник 586"/>
                      <p:cNvSpPr/>
                      <p:nvPr/>
                    </p:nvSpPr>
                    <p:spPr>
                      <a:xfrm>
                        <a:off x="414337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8" name="Прямоугольник 587"/>
                      <p:cNvSpPr/>
                      <p:nvPr/>
                    </p:nvSpPr>
                    <p:spPr>
                      <a:xfrm>
                        <a:off x="435768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89" name="Прямоугольник 588"/>
                      <p:cNvSpPr/>
                      <p:nvPr/>
                    </p:nvSpPr>
                    <p:spPr>
                      <a:xfrm>
                        <a:off x="457200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0" name="Прямоугольник 589"/>
                      <p:cNvSpPr/>
                      <p:nvPr/>
                    </p:nvSpPr>
                    <p:spPr>
                      <a:xfrm>
                        <a:off x="478631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1" name="Прямоугольник 590"/>
                      <p:cNvSpPr/>
                      <p:nvPr/>
                    </p:nvSpPr>
                    <p:spPr>
                      <a:xfrm>
                        <a:off x="500062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2" name="Прямоугольник 591"/>
                      <p:cNvSpPr/>
                      <p:nvPr/>
                    </p:nvSpPr>
                    <p:spPr>
                      <a:xfrm>
                        <a:off x="521494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3" name="Прямоугольник 592"/>
                      <p:cNvSpPr/>
                      <p:nvPr/>
                    </p:nvSpPr>
                    <p:spPr>
                      <a:xfrm>
                        <a:off x="5429256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4" name="Прямоугольник 593"/>
                      <p:cNvSpPr/>
                      <p:nvPr/>
                    </p:nvSpPr>
                    <p:spPr>
                      <a:xfrm>
                        <a:off x="5643570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5" name="Прямоугольник 594"/>
                      <p:cNvSpPr/>
                      <p:nvPr/>
                    </p:nvSpPr>
                    <p:spPr>
                      <a:xfrm>
                        <a:off x="5857884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6" name="Прямоугольник 595"/>
                      <p:cNvSpPr/>
                      <p:nvPr/>
                    </p:nvSpPr>
                    <p:spPr>
                      <a:xfrm>
                        <a:off x="6072198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7" name="Прямоугольник 596"/>
                      <p:cNvSpPr/>
                      <p:nvPr/>
                    </p:nvSpPr>
                    <p:spPr>
                      <a:xfrm>
                        <a:off x="6286512" y="2714620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dirty="0"/>
                          <a:t>XX</a:t>
                        </a:r>
                        <a:endParaRPr lang="ru-RU" dirty="0"/>
                      </a:p>
                    </p:txBody>
                  </p:sp>
                  <p:sp>
                    <p:nvSpPr>
                      <p:cNvPr id="598" name="Прямоугольник 597"/>
                      <p:cNvSpPr/>
                      <p:nvPr/>
                    </p:nvSpPr>
                    <p:spPr>
                      <a:xfrm>
                        <a:off x="-14290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99" name="Прямоугольник 598"/>
                      <p:cNvSpPr/>
                      <p:nvPr/>
                    </p:nvSpPr>
                    <p:spPr>
                      <a:xfrm>
                        <a:off x="7140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0" name="Прямоугольник 599"/>
                      <p:cNvSpPr/>
                      <p:nvPr/>
                    </p:nvSpPr>
                    <p:spPr>
                      <a:xfrm>
                        <a:off x="28572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1" name="Прямоугольник 600"/>
                      <p:cNvSpPr/>
                      <p:nvPr/>
                    </p:nvSpPr>
                    <p:spPr>
                      <a:xfrm>
                        <a:off x="50003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2" name="Прямоугольник 601"/>
                      <p:cNvSpPr/>
                      <p:nvPr/>
                    </p:nvSpPr>
                    <p:spPr>
                      <a:xfrm>
                        <a:off x="71434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3" name="Прямоугольник 602"/>
                      <p:cNvSpPr/>
                      <p:nvPr/>
                    </p:nvSpPr>
                    <p:spPr>
                      <a:xfrm>
                        <a:off x="92866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4" name="Прямоугольник 603"/>
                      <p:cNvSpPr/>
                      <p:nvPr/>
                    </p:nvSpPr>
                    <p:spPr>
                      <a:xfrm>
                        <a:off x="114297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5" name="Прямоугольник 604"/>
                      <p:cNvSpPr/>
                      <p:nvPr/>
                    </p:nvSpPr>
                    <p:spPr>
                      <a:xfrm>
                        <a:off x="135729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6" name="Прямоугольник 605"/>
                      <p:cNvSpPr/>
                      <p:nvPr/>
                    </p:nvSpPr>
                    <p:spPr>
                      <a:xfrm>
                        <a:off x="157160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7" name="Прямоугольник 606"/>
                      <p:cNvSpPr/>
                      <p:nvPr/>
                    </p:nvSpPr>
                    <p:spPr>
                      <a:xfrm>
                        <a:off x="178591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8" name="Прямоугольник 607"/>
                      <p:cNvSpPr/>
                      <p:nvPr/>
                    </p:nvSpPr>
                    <p:spPr>
                      <a:xfrm>
                        <a:off x="200023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09" name="Прямоугольник 608"/>
                      <p:cNvSpPr/>
                      <p:nvPr/>
                    </p:nvSpPr>
                    <p:spPr>
                      <a:xfrm>
                        <a:off x="221454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0" name="Прямоугольник 609"/>
                      <p:cNvSpPr/>
                      <p:nvPr/>
                    </p:nvSpPr>
                    <p:spPr>
                      <a:xfrm>
                        <a:off x="242886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1" name="Прямоугольник 610"/>
                      <p:cNvSpPr/>
                      <p:nvPr/>
                    </p:nvSpPr>
                    <p:spPr>
                      <a:xfrm>
                        <a:off x="264317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2" name="Прямоугольник 611"/>
                      <p:cNvSpPr/>
                      <p:nvPr/>
                    </p:nvSpPr>
                    <p:spPr>
                      <a:xfrm>
                        <a:off x="285748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3" name="Прямоугольник 612"/>
                      <p:cNvSpPr/>
                      <p:nvPr/>
                    </p:nvSpPr>
                    <p:spPr>
                      <a:xfrm>
                        <a:off x="307180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4" name="Прямоугольник 613"/>
                      <p:cNvSpPr/>
                      <p:nvPr/>
                    </p:nvSpPr>
                    <p:spPr>
                      <a:xfrm>
                        <a:off x="328611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5" name="Прямоугольник 614"/>
                      <p:cNvSpPr/>
                      <p:nvPr/>
                    </p:nvSpPr>
                    <p:spPr>
                      <a:xfrm>
                        <a:off x="350043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6" name="Прямоугольник 615"/>
                      <p:cNvSpPr/>
                      <p:nvPr/>
                    </p:nvSpPr>
                    <p:spPr>
                      <a:xfrm>
                        <a:off x="371474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7" name="Прямоугольник 616"/>
                      <p:cNvSpPr/>
                      <p:nvPr/>
                    </p:nvSpPr>
                    <p:spPr>
                      <a:xfrm>
                        <a:off x="392905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8" name="Прямоугольник 617"/>
                      <p:cNvSpPr/>
                      <p:nvPr/>
                    </p:nvSpPr>
                    <p:spPr>
                      <a:xfrm>
                        <a:off x="414337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19" name="Прямоугольник 618"/>
                      <p:cNvSpPr/>
                      <p:nvPr/>
                    </p:nvSpPr>
                    <p:spPr>
                      <a:xfrm>
                        <a:off x="435768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0" name="Прямоугольник 619"/>
                      <p:cNvSpPr/>
                      <p:nvPr/>
                    </p:nvSpPr>
                    <p:spPr>
                      <a:xfrm>
                        <a:off x="457200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1" name="Прямоугольник 620"/>
                      <p:cNvSpPr/>
                      <p:nvPr/>
                    </p:nvSpPr>
                    <p:spPr>
                      <a:xfrm>
                        <a:off x="478631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2" name="Прямоугольник 621"/>
                      <p:cNvSpPr/>
                      <p:nvPr/>
                    </p:nvSpPr>
                    <p:spPr>
                      <a:xfrm>
                        <a:off x="500062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3" name="Прямоугольник 622"/>
                      <p:cNvSpPr/>
                      <p:nvPr/>
                    </p:nvSpPr>
                    <p:spPr>
                      <a:xfrm>
                        <a:off x="521494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4" name="Прямоугольник 623"/>
                      <p:cNvSpPr/>
                      <p:nvPr/>
                    </p:nvSpPr>
                    <p:spPr>
                      <a:xfrm>
                        <a:off x="5429256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5" name="Прямоугольник 624"/>
                      <p:cNvSpPr/>
                      <p:nvPr/>
                    </p:nvSpPr>
                    <p:spPr>
                      <a:xfrm>
                        <a:off x="5643570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6" name="Прямоугольник 625"/>
                      <p:cNvSpPr/>
                      <p:nvPr/>
                    </p:nvSpPr>
                    <p:spPr>
                      <a:xfrm>
                        <a:off x="5857884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7" name="Прямоугольник 626"/>
                      <p:cNvSpPr/>
                      <p:nvPr/>
                    </p:nvSpPr>
                    <p:spPr>
                      <a:xfrm>
                        <a:off x="6072198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8" name="Прямоугольник 627"/>
                      <p:cNvSpPr/>
                      <p:nvPr/>
                    </p:nvSpPr>
                    <p:spPr>
                      <a:xfrm>
                        <a:off x="6286512" y="2928934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29" name="Прямоугольник 628"/>
                      <p:cNvSpPr/>
                      <p:nvPr/>
                    </p:nvSpPr>
                    <p:spPr>
                      <a:xfrm>
                        <a:off x="-14290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0" name="Прямоугольник 629"/>
                      <p:cNvSpPr/>
                      <p:nvPr/>
                    </p:nvSpPr>
                    <p:spPr>
                      <a:xfrm>
                        <a:off x="7140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1" name="Прямоугольник 630"/>
                      <p:cNvSpPr/>
                      <p:nvPr/>
                    </p:nvSpPr>
                    <p:spPr>
                      <a:xfrm>
                        <a:off x="28572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2" name="Прямоугольник 631"/>
                      <p:cNvSpPr/>
                      <p:nvPr/>
                    </p:nvSpPr>
                    <p:spPr>
                      <a:xfrm>
                        <a:off x="50003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3" name="Прямоугольник 632"/>
                      <p:cNvSpPr/>
                      <p:nvPr/>
                    </p:nvSpPr>
                    <p:spPr>
                      <a:xfrm>
                        <a:off x="71434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4" name="Прямоугольник 633"/>
                      <p:cNvSpPr/>
                      <p:nvPr/>
                    </p:nvSpPr>
                    <p:spPr>
                      <a:xfrm>
                        <a:off x="92866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5" name="Прямоугольник 634"/>
                      <p:cNvSpPr/>
                      <p:nvPr/>
                    </p:nvSpPr>
                    <p:spPr>
                      <a:xfrm>
                        <a:off x="114297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6" name="Прямоугольник 635"/>
                      <p:cNvSpPr/>
                      <p:nvPr/>
                    </p:nvSpPr>
                    <p:spPr>
                      <a:xfrm>
                        <a:off x="135729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7" name="Прямоугольник 636"/>
                      <p:cNvSpPr/>
                      <p:nvPr/>
                    </p:nvSpPr>
                    <p:spPr>
                      <a:xfrm>
                        <a:off x="157160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8" name="Прямоугольник 637"/>
                      <p:cNvSpPr/>
                      <p:nvPr/>
                    </p:nvSpPr>
                    <p:spPr>
                      <a:xfrm>
                        <a:off x="178591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39" name="Прямоугольник 638"/>
                      <p:cNvSpPr/>
                      <p:nvPr/>
                    </p:nvSpPr>
                    <p:spPr>
                      <a:xfrm>
                        <a:off x="200023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0" name="Прямоугольник 639"/>
                      <p:cNvSpPr/>
                      <p:nvPr/>
                    </p:nvSpPr>
                    <p:spPr>
                      <a:xfrm>
                        <a:off x="221454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1" name="Прямоугольник 640"/>
                      <p:cNvSpPr/>
                      <p:nvPr/>
                    </p:nvSpPr>
                    <p:spPr>
                      <a:xfrm>
                        <a:off x="242886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2" name="Прямоугольник 641"/>
                      <p:cNvSpPr/>
                      <p:nvPr/>
                    </p:nvSpPr>
                    <p:spPr>
                      <a:xfrm>
                        <a:off x="264317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3" name="Прямоугольник 642"/>
                      <p:cNvSpPr/>
                      <p:nvPr/>
                    </p:nvSpPr>
                    <p:spPr>
                      <a:xfrm>
                        <a:off x="285748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4" name="Прямоугольник 643"/>
                      <p:cNvSpPr/>
                      <p:nvPr/>
                    </p:nvSpPr>
                    <p:spPr>
                      <a:xfrm>
                        <a:off x="307180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5" name="Прямоугольник 644"/>
                      <p:cNvSpPr/>
                      <p:nvPr/>
                    </p:nvSpPr>
                    <p:spPr>
                      <a:xfrm>
                        <a:off x="328611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6" name="Прямоугольник 645"/>
                      <p:cNvSpPr/>
                      <p:nvPr/>
                    </p:nvSpPr>
                    <p:spPr>
                      <a:xfrm>
                        <a:off x="350043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7" name="Прямоугольник 646"/>
                      <p:cNvSpPr/>
                      <p:nvPr/>
                    </p:nvSpPr>
                    <p:spPr>
                      <a:xfrm>
                        <a:off x="371474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8" name="Прямоугольник 647"/>
                      <p:cNvSpPr/>
                      <p:nvPr/>
                    </p:nvSpPr>
                    <p:spPr>
                      <a:xfrm>
                        <a:off x="392905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49" name="Прямоугольник 648"/>
                      <p:cNvSpPr/>
                      <p:nvPr/>
                    </p:nvSpPr>
                    <p:spPr>
                      <a:xfrm>
                        <a:off x="414337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0" name="Прямоугольник 649"/>
                      <p:cNvSpPr/>
                      <p:nvPr/>
                    </p:nvSpPr>
                    <p:spPr>
                      <a:xfrm>
                        <a:off x="435768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1" name="Прямоугольник 650"/>
                      <p:cNvSpPr/>
                      <p:nvPr/>
                    </p:nvSpPr>
                    <p:spPr>
                      <a:xfrm>
                        <a:off x="457200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2" name="Прямоугольник 651"/>
                      <p:cNvSpPr/>
                      <p:nvPr/>
                    </p:nvSpPr>
                    <p:spPr>
                      <a:xfrm>
                        <a:off x="478631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3" name="Прямоугольник 652"/>
                      <p:cNvSpPr/>
                      <p:nvPr/>
                    </p:nvSpPr>
                    <p:spPr>
                      <a:xfrm>
                        <a:off x="500062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4" name="Прямоугольник 653"/>
                      <p:cNvSpPr/>
                      <p:nvPr/>
                    </p:nvSpPr>
                    <p:spPr>
                      <a:xfrm>
                        <a:off x="521494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5" name="Прямоугольник 654"/>
                      <p:cNvSpPr/>
                      <p:nvPr/>
                    </p:nvSpPr>
                    <p:spPr>
                      <a:xfrm>
                        <a:off x="5429256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6" name="Прямоугольник 655"/>
                      <p:cNvSpPr/>
                      <p:nvPr/>
                    </p:nvSpPr>
                    <p:spPr>
                      <a:xfrm>
                        <a:off x="5643570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7" name="Прямоугольник 656"/>
                      <p:cNvSpPr/>
                      <p:nvPr/>
                    </p:nvSpPr>
                    <p:spPr>
                      <a:xfrm>
                        <a:off x="5857884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8" name="Прямоугольник 657"/>
                      <p:cNvSpPr/>
                      <p:nvPr/>
                    </p:nvSpPr>
                    <p:spPr>
                      <a:xfrm>
                        <a:off x="6072198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659" name="Прямоугольник 658"/>
                      <p:cNvSpPr/>
                      <p:nvPr/>
                    </p:nvSpPr>
                    <p:spPr>
                      <a:xfrm>
                        <a:off x="6286512" y="3143248"/>
                        <a:ext cx="216000" cy="216000"/>
                      </a:xfrm>
                      <a:prstGeom prst="rect">
                        <a:avLst/>
                      </a:prstGeom>
                      <a:grpFill/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" name="Группа 1580"/>
                <p:cNvGrpSpPr/>
                <p:nvPr/>
              </p:nvGrpSpPr>
              <p:grpSpPr>
                <a:xfrm>
                  <a:off x="2212860" y="5000636"/>
                  <a:ext cx="6645420" cy="1932198"/>
                  <a:chOff x="2214546" y="1141298"/>
                  <a:chExt cx="6645420" cy="1932198"/>
                </a:xfrm>
                <a:grpFill/>
              </p:grpSpPr>
              <p:sp>
                <p:nvSpPr>
                  <p:cNvPr id="98" name="Прямоугольник 97"/>
                  <p:cNvSpPr/>
                  <p:nvPr/>
                </p:nvSpPr>
                <p:spPr>
                  <a:xfrm>
                    <a:off x="221454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9" name="Прямоугольник 98"/>
                  <p:cNvSpPr/>
                  <p:nvPr/>
                </p:nvSpPr>
                <p:spPr>
                  <a:xfrm>
                    <a:off x="242886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64317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85748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307180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328611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4" name="Прямоугольник 103"/>
                  <p:cNvSpPr/>
                  <p:nvPr/>
                </p:nvSpPr>
                <p:spPr>
                  <a:xfrm>
                    <a:off x="350043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5" name="Прямоугольник 104"/>
                  <p:cNvSpPr/>
                  <p:nvPr/>
                </p:nvSpPr>
                <p:spPr>
                  <a:xfrm>
                    <a:off x="371474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6" name="Прямоугольник 105"/>
                  <p:cNvSpPr/>
                  <p:nvPr/>
                </p:nvSpPr>
                <p:spPr>
                  <a:xfrm>
                    <a:off x="392905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14337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8" name="Прямоугольник 107"/>
                  <p:cNvSpPr/>
                  <p:nvPr/>
                </p:nvSpPr>
                <p:spPr>
                  <a:xfrm>
                    <a:off x="435768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9" name="Прямоугольник 108"/>
                  <p:cNvSpPr/>
                  <p:nvPr/>
                </p:nvSpPr>
                <p:spPr>
                  <a:xfrm>
                    <a:off x="457200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0" name="Прямоугольник 109"/>
                  <p:cNvSpPr/>
                  <p:nvPr/>
                </p:nvSpPr>
                <p:spPr>
                  <a:xfrm>
                    <a:off x="478631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500062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2" name="Прямоугольник 111"/>
                  <p:cNvSpPr/>
                  <p:nvPr/>
                </p:nvSpPr>
                <p:spPr>
                  <a:xfrm>
                    <a:off x="521494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3" name="Прямоугольник 112"/>
                  <p:cNvSpPr/>
                  <p:nvPr/>
                </p:nvSpPr>
                <p:spPr>
                  <a:xfrm>
                    <a:off x="542925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4" name="Прямоугольник 113"/>
                  <p:cNvSpPr/>
                  <p:nvPr/>
                </p:nvSpPr>
                <p:spPr>
                  <a:xfrm>
                    <a:off x="564357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5" name="Прямоугольник 114"/>
                  <p:cNvSpPr/>
                  <p:nvPr/>
                </p:nvSpPr>
                <p:spPr>
                  <a:xfrm>
                    <a:off x="585788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6" name="Прямоугольник 115"/>
                  <p:cNvSpPr/>
                  <p:nvPr/>
                </p:nvSpPr>
                <p:spPr>
                  <a:xfrm>
                    <a:off x="607219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7" name="Прямоугольник 116"/>
                  <p:cNvSpPr/>
                  <p:nvPr/>
                </p:nvSpPr>
                <p:spPr>
                  <a:xfrm>
                    <a:off x="628651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8" name="Прямоугольник 117"/>
                  <p:cNvSpPr/>
                  <p:nvPr/>
                </p:nvSpPr>
                <p:spPr>
                  <a:xfrm>
                    <a:off x="650082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9" name="Прямоугольник 118"/>
                  <p:cNvSpPr/>
                  <p:nvPr/>
                </p:nvSpPr>
                <p:spPr>
                  <a:xfrm>
                    <a:off x="671514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0" name="Прямоугольник 119"/>
                  <p:cNvSpPr/>
                  <p:nvPr/>
                </p:nvSpPr>
                <p:spPr>
                  <a:xfrm>
                    <a:off x="692945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1" name="Прямоугольник 120"/>
                  <p:cNvSpPr/>
                  <p:nvPr/>
                </p:nvSpPr>
                <p:spPr>
                  <a:xfrm>
                    <a:off x="714376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2" name="Прямоугольник 121"/>
                  <p:cNvSpPr/>
                  <p:nvPr/>
                </p:nvSpPr>
                <p:spPr>
                  <a:xfrm>
                    <a:off x="735808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3" name="Прямоугольник 122"/>
                  <p:cNvSpPr/>
                  <p:nvPr/>
                </p:nvSpPr>
                <p:spPr>
                  <a:xfrm>
                    <a:off x="757239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4" name="Прямоугольник 123"/>
                  <p:cNvSpPr/>
                  <p:nvPr/>
                </p:nvSpPr>
                <p:spPr>
                  <a:xfrm>
                    <a:off x="7786710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8001024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6" name="Прямоугольник 125"/>
                  <p:cNvSpPr/>
                  <p:nvPr/>
                </p:nvSpPr>
                <p:spPr>
                  <a:xfrm>
                    <a:off x="8215338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7" name="Прямоугольник 126"/>
                  <p:cNvSpPr/>
                  <p:nvPr/>
                </p:nvSpPr>
                <p:spPr>
                  <a:xfrm>
                    <a:off x="8429652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8" name="Прямоугольник 127"/>
                  <p:cNvSpPr/>
                  <p:nvPr/>
                </p:nvSpPr>
                <p:spPr>
                  <a:xfrm>
                    <a:off x="8643966" y="1141298"/>
                    <a:ext cx="216000" cy="216000"/>
                  </a:xfrm>
                  <a:prstGeom prst="rect">
                    <a:avLst/>
                  </a:prstGeom>
                  <a:grp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12" name="Группа 1015"/>
                  <p:cNvGrpSpPr/>
                  <p:nvPr/>
                </p:nvGrpSpPr>
                <p:grpSpPr>
                  <a:xfrm>
                    <a:off x="2214546" y="1357298"/>
                    <a:ext cx="6645420" cy="1716198"/>
                    <a:chOff x="-142908" y="1643050"/>
                    <a:chExt cx="6645420" cy="1716198"/>
                  </a:xfrm>
                  <a:grpFill/>
                </p:grpSpPr>
                <p:sp>
                  <p:nvSpPr>
                    <p:cNvPr id="130" name="Прямоугольник 129"/>
                    <p:cNvSpPr/>
                    <p:nvPr/>
                  </p:nvSpPr>
                  <p:spPr>
                    <a:xfrm>
                      <a:off x="-14290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1" name="Прямоугольник 130"/>
                    <p:cNvSpPr/>
                    <p:nvPr/>
                  </p:nvSpPr>
                  <p:spPr>
                    <a:xfrm>
                      <a:off x="7140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Прямоугольник 131"/>
                    <p:cNvSpPr/>
                    <p:nvPr/>
                  </p:nvSpPr>
                  <p:spPr>
                    <a:xfrm>
                      <a:off x="28572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3" name="Прямоугольник 132"/>
                    <p:cNvSpPr/>
                    <p:nvPr/>
                  </p:nvSpPr>
                  <p:spPr>
                    <a:xfrm>
                      <a:off x="50003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4" name="Прямоугольник 133"/>
                    <p:cNvSpPr/>
                    <p:nvPr/>
                  </p:nvSpPr>
                  <p:spPr>
                    <a:xfrm>
                      <a:off x="71434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5" name="Прямоугольник 134"/>
                    <p:cNvSpPr/>
                    <p:nvPr/>
                  </p:nvSpPr>
                  <p:spPr>
                    <a:xfrm>
                      <a:off x="92866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6" name="Прямоугольник 135"/>
                    <p:cNvSpPr/>
                    <p:nvPr/>
                  </p:nvSpPr>
                  <p:spPr>
                    <a:xfrm>
                      <a:off x="114297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7" name="Прямоугольник 136"/>
                    <p:cNvSpPr/>
                    <p:nvPr/>
                  </p:nvSpPr>
                  <p:spPr>
                    <a:xfrm>
                      <a:off x="135729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8" name="Прямоугольник 137"/>
                    <p:cNvSpPr/>
                    <p:nvPr/>
                  </p:nvSpPr>
                  <p:spPr>
                    <a:xfrm>
                      <a:off x="157160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9" name="Прямоугольник 138"/>
                    <p:cNvSpPr/>
                    <p:nvPr/>
                  </p:nvSpPr>
                  <p:spPr>
                    <a:xfrm>
                      <a:off x="178591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0" name="Прямоугольник 139"/>
                    <p:cNvSpPr/>
                    <p:nvPr/>
                  </p:nvSpPr>
                  <p:spPr>
                    <a:xfrm>
                      <a:off x="200023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1" name="Прямоугольник 140"/>
                    <p:cNvSpPr/>
                    <p:nvPr/>
                  </p:nvSpPr>
                  <p:spPr>
                    <a:xfrm>
                      <a:off x="221454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2" name="Прямоугольник 141"/>
                    <p:cNvSpPr/>
                    <p:nvPr/>
                  </p:nvSpPr>
                  <p:spPr>
                    <a:xfrm>
                      <a:off x="242886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3" name="Прямоугольник 142"/>
                    <p:cNvSpPr/>
                    <p:nvPr/>
                  </p:nvSpPr>
                  <p:spPr>
                    <a:xfrm>
                      <a:off x="264317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4" name="Прямоугольник 143"/>
                    <p:cNvSpPr/>
                    <p:nvPr/>
                  </p:nvSpPr>
                  <p:spPr>
                    <a:xfrm>
                      <a:off x="285748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5" name="Прямоугольник 144"/>
                    <p:cNvSpPr/>
                    <p:nvPr/>
                  </p:nvSpPr>
                  <p:spPr>
                    <a:xfrm>
                      <a:off x="307180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6" name="Прямоугольник 145"/>
                    <p:cNvSpPr/>
                    <p:nvPr/>
                  </p:nvSpPr>
                  <p:spPr>
                    <a:xfrm>
                      <a:off x="328611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7" name="Прямоугольник 146"/>
                    <p:cNvSpPr/>
                    <p:nvPr/>
                  </p:nvSpPr>
                  <p:spPr>
                    <a:xfrm>
                      <a:off x="350043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8" name="Прямоугольник 147"/>
                    <p:cNvSpPr/>
                    <p:nvPr/>
                  </p:nvSpPr>
                  <p:spPr>
                    <a:xfrm>
                      <a:off x="371474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49" name="Прямоугольник 148"/>
                    <p:cNvSpPr/>
                    <p:nvPr/>
                  </p:nvSpPr>
                  <p:spPr>
                    <a:xfrm>
                      <a:off x="392905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0" name="Прямоугольник 149"/>
                    <p:cNvSpPr/>
                    <p:nvPr/>
                  </p:nvSpPr>
                  <p:spPr>
                    <a:xfrm>
                      <a:off x="414337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1" name="Прямоугольник 150"/>
                    <p:cNvSpPr/>
                    <p:nvPr/>
                  </p:nvSpPr>
                  <p:spPr>
                    <a:xfrm>
                      <a:off x="435768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2" name="Прямоугольник 151"/>
                    <p:cNvSpPr/>
                    <p:nvPr/>
                  </p:nvSpPr>
                  <p:spPr>
                    <a:xfrm>
                      <a:off x="457200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3" name="Прямоугольник 152"/>
                    <p:cNvSpPr/>
                    <p:nvPr/>
                  </p:nvSpPr>
                  <p:spPr>
                    <a:xfrm>
                      <a:off x="478631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4" name="Прямоугольник 153"/>
                    <p:cNvSpPr/>
                    <p:nvPr/>
                  </p:nvSpPr>
                  <p:spPr>
                    <a:xfrm>
                      <a:off x="500062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5" name="Прямоугольник 154"/>
                    <p:cNvSpPr/>
                    <p:nvPr/>
                  </p:nvSpPr>
                  <p:spPr>
                    <a:xfrm>
                      <a:off x="521494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6" name="Прямоугольник 155"/>
                    <p:cNvSpPr/>
                    <p:nvPr/>
                  </p:nvSpPr>
                  <p:spPr>
                    <a:xfrm>
                      <a:off x="5429256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7" name="Прямоугольник 156"/>
                    <p:cNvSpPr/>
                    <p:nvPr/>
                  </p:nvSpPr>
                  <p:spPr>
                    <a:xfrm>
                      <a:off x="5643570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8" name="Прямоугольник 157"/>
                    <p:cNvSpPr/>
                    <p:nvPr/>
                  </p:nvSpPr>
                  <p:spPr>
                    <a:xfrm>
                      <a:off x="5857884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59" name="Прямоугольник 158"/>
                    <p:cNvSpPr/>
                    <p:nvPr/>
                  </p:nvSpPr>
                  <p:spPr>
                    <a:xfrm>
                      <a:off x="6072198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0" name="Прямоугольник 159"/>
                    <p:cNvSpPr/>
                    <p:nvPr/>
                  </p:nvSpPr>
                  <p:spPr>
                    <a:xfrm>
                      <a:off x="6286512" y="164305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1" name="Прямоугольник 160"/>
                    <p:cNvSpPr/>
                    <p:nvPr/>
                  </p:nvSpPr>
                  <p:spPr>
                    <a:xfrm>
                      <a:off x="-14290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2" name="Прямоугольник 161"/>
                    <p:cNvSpPr/>
                    <p:nvPr/>
                  </p:nvSpPr>
                  <p:spPr>
                    <a:xfrm>
                      <a:off x="7140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3" name="Прямоугольник 162"/>
                    <p:cNvSpPr/>
                    <p:nvPr/>
                  </p:nvSpPr>
                  <p:spPr>
                    <a:xfrm>
                      <a:off x="28572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4" name="Прямоугольник 163"/>
                    <p:cNvSpPr/>
                    <p:nvPr/>
                  </p:nvSpPr>
                  <p:spPr>
                    <a:xfrm>
                      <a:off x="50003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5" name="Прямоугольник 164"/>
                    <p:cNvSpPr/>
                    <p:nvPr/>
                  </p:nvSpPr>
                  <p:spPr>
                    <a:xfrm>
                      <a:off x="71434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6" name="Прямоугольник 165"/>
                    <p:cNvSpPr/>
                    <p:nvPr/>
                  </p:nvSpPr>
                  <p:spPr>
                    <a:xfrm>
                      <a:off x="92866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7" name="Прямоугольник 166"/>
                    <p:cNvSpPr/>
                    <p:nvPr/>
                  </p:nvSpPr>
                  <p:spPr>
                    <a:xfrm>
                      <a:off x="114297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8" name="Прямоугольник 167"/>
                    <p:cNvSpPr/>
                    <p:nvPr/>
                  </p:nvSpPr>
                  <p:spPr>
                    <a:xfrm>
                      <a:off x="135729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9" name="Прямоугольник 168"/>
                    <p:cNvSpPr/>
                    <p:nvPr/>
                  </p:nvSpPr>
                  <p:spPr>
                    <a:xfrm>
                      <a:off x="157160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0" name="Прямоугольник 169"/>
                    <p:cNvSpPr/>
                    <p:nvPr/>
                  </p:nvSpPr>
                  <p:spPr>
                    <a:xfrm>
                      <a:off x="178591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1" name="Прямоугольник 170"/>
                    <p:cNvSpPr/>
                    <p:nvPr/>
                  </p:nvSpPr>
                  <p:spPr>
                    <a:xfrm>
                      <a:off x="200023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2" name="Прямоугольник 171"/>
                    <p:cNvSpPr/>
                    <p:nvPr/>
                  </p:nvSpPr>
                  <p:spPr>
                    <a:xfrm>
                      <a:off x="221454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3" name="Прямоугольник 172"/>
                    <p:cNvSpPr/>
                    <p:nvPr/>
                  </p:nvSpPr>
                  <p:spPr>
                    <a:xfrm>
                      <a:off x="242886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4" name="Прямоугольник 173"/>
                    <p:cNvSpPr/>
                    <p:nvPr/>
                  </p:nvSpPr>
                  <p:spPr>
                    <a:xfrm>
                      <a:off x="264317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5" name="Прямоугольник 174"/>
                    <p:cNvSpPr/>
                    <p:nvPr/>
                  </p:nvSpPr>
                  <p:spPr>
                    <a:xfrm>
                      <a:off x="285748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6" name="Прямоугольник 175"/>
                    <p:cNvSpPr/>
                    <p:nvPr/>
                  </p:nvSpPr>
                  <p:spPr>
                    <a:xfrm>
                      <a:off x="307180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7" name="Прямоугольник 176"/>
                    <p:cNvSpPr/>
                    <p:nvPr/>
                  </p:nvSpPr>
                  <p:spPr>
                    <a:xfrm>
                      <a:off x="328611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8" name="Прямоугольник 177"/>
                    <p:cNvSpPr/>
                    <p:nvPr/>
                  </p:nvSpPr>
                  <p:spPr>
                    <a:xfrm>
                      <a:off x="350043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79" name="Прямоугольник 178"/>
                    <p:cNvSpPr/>
                    <p:nvPr/>
                  </p:nvSpPr>
                  <p:spPr>
                    <a:xfrm>
                      <a:off x="371474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0" name="Прямоугольник 179"/>
                    <p:cNvSpPr/>
                    <p:nvPr/>
                  </p:nvSpPr>
                  <p:spPr>
                    <a:xfrm>
                      <a:off x="392905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1" name="Прямоугольник 180"/>
                    <p:cNvSpPr/>
                    <p:nvPr/>
                  </p:nvSpPr>
                  <p:spPr>
                    <a:xfrm>
                      <a:off x="414337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2" name="Прямоугольник 181"/>
                    <p:cNvSpPr/>
                    <p:nvPr/>
                  </p:nvSpPr>
                  <p:spPr>
                    <a:xfrm>
                      <a:off x="435768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3" name="Прямоугольник 182"/>
                    <p:cNvSpPr/>
                    <p:nvPr/>
                  </p:nvSpPr>
                  <p:spPr>
                    <a:xfrm>
                      <a:off x="457200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" name="Прямоугольник 183"/>
                    <p:cNvSpPr/>
                    <p:nvPr/>
                  </p:nvSpPr>
                  <p:spPr>
                    <a:xfrm>
                      <a:off x="478631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5" name="Прямоугольник 184"/>
                    <p:cNvSpPr/>
                    <p:nvPr/>
                  </p:nvSpPr>
                  <p:spPr>
                    <a:xfrm>
                      <a:off x="500062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6" name="Прямоугольник 185"/>
                    <p:cNvSpPr/>
                    <p:nvPr/>
                  </p:nvSpPr>
                  <p:spPr>
                    <a:xfrm>
                      <a:off x="521494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7" name="Прямоугольник 186"/>
                    <p:cNvSpPr/>
                    <p:nvPr/>
                  </p:nvSpPr>
                  <p:spPr>
                    <a:xfrm>
                      <a:off x="5429256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8" name="Прямоугольник 187"/>
                    <p:cNvSpPr/>
                    <p:nvPr/>
                  </p:nvSpPr>
                  <p:spPr>
                    <a:xfrm>
                      <a:off x="5643570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9" name="Прямоугольник 188"/>
                    <p:cNvSpPr/>
                    <p:nvPr/>
                  </p:nvSpPr>
                  <p:spPr>
                    <a:xfrm>
                      <a:off x="5857884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0" name="Прямоугольник 189"/>
                    <p:cNvSpPr/>
                    <p:nvPr/>
                  </p:nvSpPr>
                  <p:spPr>
                    <a:xfrm>
                      <a:off x="6072198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1" name="Прямоугольник 190"/>
                    <p:cNvSpPr/>
                    <p:nvPr/>
                  </p:nvSpPr>
                  <p:spPr>
                    <a:xfrm>
                      <a:off x="6286512" y="185736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2" name="Прямоугольник 191"/>
                    <p:cNvSpPr/>
                    <p:nvPr/>
                  </p:nvSpPr>
                  <p:spPr>
                    <a:xfrm>
                      <a:off x="-14290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3" name="Прямоугольник 192"/>
                    <p:cNvSpPr/>
                    <p:nvPr/>
                  </p:nvSpPr>
                  <p:spPr>
                    <a:xfrm>
                      <a:off x="7140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4" name="Прямоугольник 193"/>
                    <p:cNvSpPr/>
                    <p:nvPr/>
                  </p:nvSpPr>
                  <p:spPr>
                    <a:xfrm>
                      <a:off x="28572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5" name="Прямоугольник 194"/>
                    <p:cNvSpPr/>
                    <p:nvPr/>
                  </p:nvSpPr>
                  <p:spPr>
                    <a:xfrm>
                      <a:off x="50003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6" name="Прямоугольник 195"/>
                    <p:cNvSpPr/>
                    <p:nvPr/>
                  </p:nvSpPr>
                  <p:spPr>
                    <a:xfrm>
                      <a:off x="71434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7" name="Прямоугольник 196"/>
                    <p:cNvSpPr/>
                    <p:nvPr/>
                  </p:nvSpPr>
                  <p:spPr>
                    <a:xfrm>
                      <a:off x="92866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8" name="Прямоугольник 197"/>
                    <p:cNvSpPr/>
                    <p:nvPr/>
                  </p:nvSpPr>
                  <p:spPr>
                    <a:xfrm>
                      <a:off x="114297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99" name="Прямоугольник 198"/>
                    <p:cNvSpPr/>
                    <p:nvPr/>
                  </p:nvSpPr>
                  <p:spPr>
                    <a:xfrm>
                      <a:off x="135729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0" name="Прямоугольник 199"/>
                    <p:cNvSpPr/>
                    <p:nvPr/>
                  </p:nvSpPr>
                  <p:spPr>
                    <a:xfrm>
                      <a:off x="157160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1" name="Прямоугольник 200"/>
                    <p:cNvSpPr/>
                    <p:nvPr/>
                  </p:nvSpPr>
                  <p:spPr>
                    <a:xfrm>
                      <a:off x="178591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2" name="Прямоугольник 201"/>
                    <p:cNvSpPr/>
                    <p:nvPr/>
                  </p:nvSpPr>
                  <p:spPr>
                    <a:xfrm>
                      <a:off x="200023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3" name="Прямоугольник 202"/>
                    <p:cNvSpPr/>
                    <p:nvPr/>
                  </p:nvSpPr>
                  <p:spPr>
                    <a:xfrm>
                      <a:off x="221454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4" name="Прямоугольник 203"/>
                    <p:cNvSpPr/>
                    <p:nvPr/>
                  </p:nvSpPr>
                  <p:spPr>
                    <a:xfrm>
                      <a:off x="242886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5" name="Прямоугольник 204"/>
                    <p:cNvSpPr/>
                    <p:nvPr/>
                  </p:nvSpPr>
                  <p:spPr>
                    <a:xfrm>
                      <a:off x="264317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6" name="Прямоугольник 205"/>
                    <p:cNvSpPr/>
                    <p:nvPr/>
                  </p:nvSpPr>
                  <p:spPr>
                    <a:xfrm>
                      <a:off x="285748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7" name="Прямоугольник 206"/>
                    <p:cNvSpPr/>
                    <p:nvPr/>
                  </p:nvSpPr>
                  <p:spPr>
                    <a:xfrm>
                      <a:off x="307180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8" name="Прямоугольник 207"/>
                    <p:cNvSpPr/>
                    <p:nvPr/>
                  </p:nvSpPr>
                  <p:spPr>
                    <a:xfrm>
                      <a:off x="328611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9" name="Прямоугольник 208"/>
                    <p:cNvSpPr/>
                    <p:nvPr/>
                  </p:nvSpPr>
                  <p:spPr>
                    <a:xfrm>
                      <a:off x="350043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0" name="Прямоугольник 209"/>
                    <p:cNvSpPr/>
                    <p:nvPr/>
                  </p:nvSpPr>
                  <p:spPr>
                    <a:xfrm>
                      <a:off x="371474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1" name="Прямоугольник 210"/>
                    <p:cNvSpPr/>
                    <p:nvPr/>
                  </p:nvSpPr>
                  <p:spPr>
                    <a:xfrm>
                      <a:off x="392905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2" name="Прямоугольник 211"/>
                    <p:cNvSpPr/>
                    <p:nvPr/>
                  </p:nvSpPr>
                  <p:spPr>
                    <a:xfrm>
                      <a:off x="414337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3" name="Прямоугольник 212"/>
                    <p:cNvSpPr/>
                    <p:nvPr/>
                  </p:nvSpPr>
                  <p:spPr>
                    <a:xfrm>
                      <a:off x="435768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4" name="Прямоугольник 213"/>
                    <p:cNvSpPr/>
                    <p:nvPr/>
                  </p:nvSpPr>
                  <p:spPr>
                    <a:xfrm>
                      <a:off x="457200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5" name="Прямоугольник 214"/>
                    <p:cNvSpPr/>
                    <p:nvPr/>
                  </p:nvSpPr>
                  <p:spPr>
                    <a:xfrm>
                      <a:off x="478631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6" name="Прямоугольник 215"/>
                    <p:cNvSpPr/>
                    <p:nvPr/>
                  </p:nvSpPr>
                  <p:spPr>
                    <a:xfrm>
                      <a:off x="500062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7" name="Прямоугольник 216"/>
                    <p:cNvSpPr/>
                    <p:nvPr/>
                  </p:nvSpPr>
                  <p:spPr>
                    <a:xfrm>
                      <a:off x="521494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8" name="Прямоугольник 217"/>
                    <p:cNvSpPr/>
                    <p:nvPr/>
                  </p:nvSpPr>
                  <p:spPr>
                    <a:xfrm>
                      <a:off x="5429256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9" name="Прямоугольник 218"/>
                    <p:cNvSpPr/>
                    <p:nvPr/>
                  </p:nvSpPr>
                  <p:spPr>
                    <a:xfrm>
                      <a:off x="5643570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0" name="Прямоугольник 219"/>
                    <p:cNvSpPr/>
                    <p:nvPr/>
                  </p:nvSpPr>
                  <p:spPr>
                    <a:xfrm>
                      <a:off x="5857884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1" name="Прямоугольник 220"/>
                    <p:cNvSpPr/>
                    <p:nvPr/>
                  </p:nvSpPr>
                  <p:spPr>
                    <a:xfrm>
                      <a:off x="6072198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2" name="Прямоугольник 221"/>
                    <p:cNvSpPr/>
                    <p:nvPr/>
                  </p:nvSpPr>
                  <p:spPr>
                    <a:xfrm>
                      <a:off x="6286512" y="207167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3" name="Прямоугольник 222"/>
                    <p:cNvSpPr/>
                    <p:nvPr/>
                  </p:nvSpPr>
                  <p:spPr>
                    <a:xfrm>
                      <a:off x="-14290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4" name="Прямоугольник 223"/>
                    <p:cNvSpPr/>
                    <p:nvPr/>
                  </p:nvSpPr>
                  <p:spPr>
                    <a:xfrm>
                      <a:off x="7140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5" name="Прямоугольник 224"/>
                    <p:cNvSpPr/>
                    <p:nvPr/>
                  </p:nvSpPr>
                  <p:spPr>
                    <a:xfrm>
                      <a:off x="28572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6" name="Прямоугольник 225"/>
                    <p:cNvSpPr/>
                    <p:nvPr/>
                  </p:nvSpPr>
                  <p:spPr>
                    <a:xfrm>
                      <a:off x="50003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7" name="Прямоугольник 226"/>
                    <p:cNvSpPr/>
                    <p:nvPr/>
                  </p:nvSpPr>
                  <p:spPr>
                    <a:xfrm>
                      <a:off x="71434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8" name="Прямоугольник 227"/>
                    <p:cNvSpPr/>
                    <p:nvPr/>
                  </p:nvSpPr>
                  <p:spPr>
                    <a:xfrm>
                      <a:off x="92866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29" name="Прямоугольник 228"/>
                    <p:cNvSpPr/>
                    <p:nvPr/>
                  </p:nvSpPr>
                  <p:spPr>
                    <a:xfrm>
                      <a:off x="114297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0" name="Прямоугольник 229"/>
                    <p:cNvSpPr/>
                    <p:nvPr/>
                  </p:nvSpPr>
                  <p:spPr>
                    <a:xfrm>
                      <a:off x="135729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1" name="Прямоугольник 230"/>
                    <p:cNvSpPr/>
                    <p:nvPr/>
                  </p:nvSpPr>
                  <p:spPr>
                    <a:xfrm>
                      <a:off x="157160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2" name="Прямоугольник 231"/>
                    <p:cNvSpPr/>
                    <p:nvPr/>
                  </p:nvSpPr>
                  <p:spPr>
                    <a:xfrm>
                      <a:off x="178591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3" name="Прямоугольник 232"/>
                    <p:cNvSpPr/>
                    <p:nvPr/>
                  </p:nvSpPr>
                  <p:spPr>
                    <a:xfrm>
                      <a:off x="200023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4" name="Прямоугольник 233"/>
                    <p:cNvSpPr/>
                    <p:nvPr/>
                  </p:nvSpPr>
                  <p:spPr>
                    <a:xfrm>
                      <a:off x="221454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5" name="Прямоугольник 234"/>
                    <p:cNvSpPr/>
                    <p:nvPr/>
                  </p:nvSpPr>
                  <p:spPr>
                    <a:xfrm>
                      <a:off x="242886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6" name="Прямоугольник 235"/>
                    <p:cNvSpPr/>
                    <p:nvPr/>
                  </p:nvSpPr>
                  <p:spPr>
                    <a:xfrm>
                      <a:off x="264317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7" name="Прямоугольник 236"/>
                    <p:cNvSpPr/>
                    <p:nvPr/>
                  </p:nvSpPr>
                  <p:spPr>
                    <a:xfrm>
                      <a:off x="285748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307180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9" name="Прямоугольник 238"/>
                    <p:cNvSpPr/>
                    <p:nvPr/>
                  </p:nvSpPr>
                  <p:spPr>
                    <a:xfrm>
                      <a:off x="328611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0" name="Прямоугольник 239"/>
                    <p:cNvSpPr/>
                    <p:nvPr/>
                  </p:nvSpPr>
                  <p:spPr>
                    <a:xfrm>
                      <a:off x="350043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1" name="Прямоугольник 240"/>
                    <p:cNvSpPr/>
                    <p:nvPr/>
                  </p:nvSpPr>
                  <p:spPr>
                    <a:xfrm>
                      <a:off x="371474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2" name="Прямоугольник 241"/>
                    <p:cNvSpPr/>
                    <p:nvPr/>
                  </p:nvSpPr>
                  <p:spPr>
                    <a:xfrm>
                      <a:off x="392905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3" name="Прямоугольник 242"/>
                    <p:cNvSpPr/>
                    <p:nvPr/>
                  </p:nvSpPr>
                  <p:spPr>
                    <a:xfrm>
                      <a:off x="414337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4" name="Прямоугольник 243"/>
                    <p:cNvSpPr/>
                    <p:nvPr/>
                  </p:nvSpPr>
                  <p:spPr>
                    <a:xfrm>
                      <a:off x="435768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5" name="Прямоугольник 244"/>
                    <p:cNvSpPr/>
                    <p:nvPr/>
                  </p:nvSpPr>
                  <p:spPr>
                    <a:xfrm>
                      <a:off x="457200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6" name="Прямоугольник 245"/>
                    <p:cNvSpPr/>
                    <p:nvPr/>
                  </p:nvSpPr>
                  <p:spPr>
                    <a:xfrm>
                      <a:off x="478631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7" name="Прямоугольник 246"/>
                    <p:cNvSpPr/>
                    <p:nvPr/>
                  </p:nvSpPr>
                  <p:spPr>
                    <a:xfrm>
                      <a:off x="500062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8" name="Прямоугольник 247"/>
                    <p:cNvSpPr/>
                    <p:nvPr/>
                  </p:nvSpPr>
                  <p:spPr>
                    <a:xfrm>
                      <a:off x="521494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9" name="Прямоугольник 248"/>
                    <p:cNvSpPr/>
                    <p:nvPr/>
                  </p:nvSpPr>
                  <p:spPr>
                    <a:xfrm>
                      <a:off x="5429256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0" name="Прямоугольник 249"/>
                    <p:cNvSpPr/>
                    <p:nvPr/>
                  </p:nvSpPr>
                  <p:spPr>
                    <a:xfrm>
                      <a:off x="5643570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1" name="Прямоугольник 250"/>
                    <p:cNvSpPr/>
                    <p:nvPr/>
                  </p:nvSpPr>
                  <p:spPr>
                    <a:xfrm>
                      <a:off x="5857884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2" name="Прямоугольник 251"/>
                    <p:cNvSpPr/>
                    <p:nvPr/>
                  </p:nvSpPr>
                  <p:spPr>
                    <a:xfrm>
                      <a:off x="6072198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3" name="Прямоугольник 252"/>
                    <p:cNvSpPr/>
                    <p:nvPr/>
                  </p:nvSpPr>
                  <p:spPr>
                    <a:xfrm>
                      <a:off x="6286512" y="2285992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4" name="Прямоугольник 253"/>
                    <p:cNvSpPr/>
                    <p:nvPr/>
                  </p:nvSpPr>
                  <p:spPr>
                    <a:xfrm>
                      <a:off x="-14290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5" name="Прямоугольник 254"/>
                    <p:cNvSpPr/>
                    <p:nvPr/>
                  </p:nvSpPr>
                  <p:spPr>
                    <a:xfrm>
                      <a:off x="7140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6" name="Прямоугольник 255"/>
                    <p:cNvSpPr/>
                    <p:nvPr/>
                  </p:nvSpPr>
                  <p:spPr>
                    <a:xfrm>
                      <a:off x="28572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7" name="Прямоугольник 256"/>
                    <p:cNvSpPr/>
                    <p:nvPr/>
                  </p:nvSpPr>
                  <p:spPr>
                    <a:xfrm>
                      <a:off x="50003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8" name="Прямоугольник 257"/>
                    <p:cNvSpPr/>
                    <p:nvPr/>
                  </p:nvSpPr>
                  <p:spPr>
                    <a:xfrm>
                      <a:off x="71434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59" name="Прямоугольник 258"/>
                    <p:cNvSpPr/>
                    <p:nvPr/>
                  </p:nvSpPr>
                  <p:spPr>
                    <a:xfrm>
                      <a:off x="92866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0" name="Прямоугольник 259"/>
                    <p:cNvSpPr/>
                    <p:nvPr/>
                  </p:nvSpPr>
                  <p:spPr>
                    <a:xfrm>
                      <a:off x="114297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1" name="Прямоугольник 260"/>
                    <p:cNvSpPr/>
                    <p:nvPr/>
                  </p:nvSpPr>
                  <p:spPr>
                    <a:xfrm>
                      <a:off x="135729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2" name="Прямоугольник 261"/>
                    <p:cNvSpPr/>
                    <p:nvPr/>
                  </p:nvSpPr>
                  <p:spPr>
                    <a:xfrm>
                      <a:off x="157160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3" name="Прямоугольник 262"/>
                    <p:cNvSpPr/>
                    <p:nvPr/>
                  </p:nvSpPr>
                  <p:spPr>
                    <a:xfrm>
                      <a:off x="178591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4" name="Прямоугольник 263"/>
                    <p:cNvSpPr/>
                    <p:nvPr/>
                  </p:nvSpPr>
                  <p:spPr>
                    <a:xfrm>
                      <a:off x="200023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5" name="Прямоугольник 264"/>
                    <p:cNvSpPr/>
                    <p:nvPr/>
                  </p:nvSpPr>
                  <p:spPr>
                    <a:xfrm>
                      <a:off x="221454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6" name="Прямоугольник 265"/>
                    <p:cNvSpPr/>
                    <p:nvPr/>
                  </p:nvSpPr>
                  <p:spPr>
                    <a:xfrm>
                      <a:off x="242886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7" name="Прямоугольник 266"/>
                    <p:cNvSpPr/>
                    <p:nvPr/>
                  </p:nvSpPr>
                  <p:spPr>
                    <a:xfrm>
                      <a:off x="264317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8" name="Прямоугольник 267"/>
                    <p:cNvSpPr/>
                    <p:nvPr/>
                  </p:nvSpPr>
                  <p:spPr>
                    <a:xfrm>
                      <a:off x="285748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69" name="Прямоугольник 268"/>
                    <p:cNvSpPr/>
                    <p:nvPr/>
                  </p:nvSpPr>
                  <p:spPr>
                    <a:xfrm>
                      <a:off x="307180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0" name="Прямоугольник 269"/>
                    <p:cNvSpPr/>
                    <p:nvPr/>
                  </p:nvSpPr>
                  <p:spPr>
                    <a:xfrm>
                      <a:off x="328611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1" name="Прямоугольник 270"/>
                    <p:cNvSpPr/>
                    <p:nvPr/>
                  </p:nvSpPr>
                  <p:spPr>
                    <a:xfrm>
                      <a:off x="350043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2" name="Прямоугольник 271"/>
                    <p:cNvSpPr/>
                    <p:nvPr/>
                  </p:nvSpPr>
                  <p:spPr>
                    <a:xfrm>
                      <a:off x="371474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3" name="Прямоугольник 272"/>
                    <p:cNvSpPr/>
                    <p:nvPr/>
                  </p:nvSpPr>
                  <p:spPr>
                    <a:xfrm>
                      <a:off x="392905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4" name="Прямоугольник 273"/>
                    <p:cNvSpPr/>
                    <p:nvPr/>
                  </p:nvSpPr>
                  <p:spPr>
                    <a:xfrm>
                      <a:off x="414337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5" name="Прямоугольник 274"/>
                    <p:cNvSpPr/>
                    <p:nvPr/>
                  </p:nvSpPr>
                  <p:spPr>
                    <a:xfrm>
                      <a:off x="435768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6" name="Прямоугольник 275"/>
                    <p:cNvSpPr/>
                    <p:nvPr/>
                  </p:nvSpPr>
                  <p:spPr>
                    <a:xfrm>
                      <a:off x="457200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7" name="Прямоугольник 276"/>
                    <p:cNvSpPr/>
                    <p:nvPr/>
                  </p:nvSpPr>
                  <p:spPr>
                    <a:xfrm>
                      <a:off x="478631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8" name="Прямоугольник 277"/>
                    <p:cNvSpPr/>
                    <p:nvPr/>
                  </p:nvSpPr>
                  <p:spPr>
                    <a:xfrm>
                      <a:off x="500062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79" name="Прямоугольник 278"/>
                    <p:cNvSpPr/>
                    <p:nvPr/>
                  </p:nvSpPr>
                  <p:spPr>
                    <a:xfrm>
                      <a:off x="521494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0" name="Прямоугольник 279"/>
                    <p:cNvSpPr/>
                    <p:nvPr/>
                  </p:nvSpPr>
                  <p:spPr>
                    <a:xfrm>
                      <a:off x="5429256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1" name="Прямоугольник 280"/>
                    <p:cNvSpPr/>
                    <p:nvPr/>
                  </p:nvSpPr>
                  <p:spPr>
                    <a:xfrm>
                      <a:off x="5643570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2" name="Прямоугольник 281"/>
                    <p:cNvSpPr/>
                    <p:nvPr/>
                  </p:nvSpPr>
                  <p:spPr>
                    <a:xfrm>
                      <a:off x="5857884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3" name="Прямоугольник 282"/>
                    <p:cNvSpPr/>
                    <p:nvPr/>
                  </p:nvSpPr>
                  <p:spPr>
                    <a:xfrm>
                      <a:off x="6072198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4" name="Прямоугольник 283"/>
                    <p:cNvSpPr/>
                    <p:nvPr/>
                  </p:nvSpPr>
                  <p:spPr>
                    <a:xfrm>
                      <a:off x="6286512" y="2500306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5" name="Прямоугольник 284"/>
                    <p:cNvSpPr/>
                    <p:nvPr/>
                  </p:nvSpPr>
                  <p:spPr>
                    <a:xfrm>
                      <a:off x="-14290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6" name="Прямоугольник 285"/>
                    <p:cNvSpPr/>
                    <p:nvPr/>
                  </p:nvSpPr>
                  <p:spPr>
                    <a:xfrm>
                      <a:off x="7140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7" name="Прямоугольник 286"/>
                    <p:cNvSpPr/>
                    <p:nvPr/>
                  </p:nvSpPr>
                  <p:spPr>
                    <a:xfrm>
                      <a:off x="28572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8" name="Прямоугольник 287"/>
                    <p:cNvSpPr/>
                    <p:nvPr/>
                  </p:nvSpPr>
                  <p:spPr>
                    <a:xfrm>
                      <a:off x="50003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89" name="Прямоугольник 288"/>
                    <p:cNvSpPr/>
                    <p:nvPr/>
                  </p:nvSpPr>
                  <p:spPr>
                    <a:xfrm>
                      <a:off x="71434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0" name="Прямоугольник 289"/>
                    <p:cNvSpPr/>
                    <p:nvPr/>
                  </p:nvSpPr>
                  <p:spPr>
                    <a:xfrm>
                      <a:off x="92866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1" name="Прямоугольник 290"/>
                    <p:cNvSpPr/>
                    <p:nvPr/>
                  </p:nvSpPr>
                  <p:spPr>
                    <a:xfrm>
                      <a:off x="114297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2" name="Прямоугольник 291"/>
                    <p:cNvSpPr/>
                    <p:nvPr/>
                  </p:nvSpPr>
                  <p:spPr>
                    <a:xfrm>
                      <a:off x="135729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3" name="Прямоугольник 292"/>
                    <p:cNvSpPr/>
                    <p:nvPr/>
                  </p:nvSpPr>
                  <p:spPr>
                    <a:xfrm>
                      <a:off x="157160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4" name="Прямоугольник 293"/>
                    <p:cNvSpPr/>
                    <p:nvPr/>
                  </p:nvSpPr>
                  <p:spPr>
                    <a:xfrm>
                      <a:off x="178591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5" name="Прямоугольник 294"/>
                    <p:cNvSpPr/>
                    <p:nvPr/>
                  </p:nvSpPr>
                  <p:spPr>
                    <a:xfrm>
                      <a:off x="200023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6" name="Прямоугольник 295"/>
                    <p:cNvSpPr/>
                    <p:nvPr/>
                  </p:nvSpPr>
                  <p:spPr>
                    <a:xfrm>
                      <a:off x="221454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7" name="Прямоугольник 296"/>
                    <p:cNvSpPr/>
                    <p:nvPr/>
                  </p:nvSpPr>
                  <p:spPr>
                    <a:xfrm>
                      <a:off x="242886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8" name="Прямоугольник 297"/>
                    <p:cNvSpPr/>
                    <p:nvPr/>
                  </p:nvSpPr>
                  <p:spPr>
                    <a:xfrm>
                      <a:off x="264317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99" name="Прямоугольник 298"/>
                    <p:cNvSpPr/>
                    <p:nvPr/>
                  </p:nvSpPr>
                  <p:spPr>
                    <a:xfrm>
                      <a:off x="285748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0" name="Прямоугольник 299"/>
                    <p:cNvSpPr/>
                    <p:nvPr/>
                  </p:nvSpPr>
                  <p:spPr>
                    <a:xfrm>
                      <a:off x="307180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1" name="Прямоугольник 300"/>
                    <p:cNvSpPr/>
                    <p:nvPr/>
                  </p:nvSpPr>
                  <p:spPr>
                    <a:xfrm>
                      <a:off x="328611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2" name="Прямоугольник 301"/>
                    <p:cNvSpPr/>
                    <p:nvPr/>
                  </p:nvSpPr>
                  <p:spPr>
                    <a:xfrm>
                      <a:off x="350043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3" name="Прямоугольник 302"/>
                    <p:cNvSpPr/>
                    <p:nvPr/>
                  </p:nvSpPr>
                  <p:spPr>
                    <a:xfrm>
                      <a:off x="371474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4" name="Прямоугольник 303"/>
                    <p:cNvSpPr/>
                    <p:nvPr/>
                  </p:nvSpPr>
                  <p:spPr>
                    <a:xfrm>
                      <a:off x="392905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5" name="Прямоугольник 304"/>
                    <p:cNvSpPr/>
                    <p:nvPr/>
                  </p:nvSpPr>
                  <p:spPr>
                    <a:xfrm>
                      <a:off x="414337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6" name="Прямоугольник 305"/>
                    <p:cNvSpPr/>
                    <p:nvPr/>
                  </p:nvSpPr>
                  <p:spPr>
                    <a:xfrm>
                      <a:off x="435768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7" name="Прямоугольник 306"/>
                    <p:cNvSpPr/>
                    <p:nvPr/>
                  </p:nvSpPr>
                  <p:spPr>
                    <a:xfrm>
                      <a:off x="457200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8" name="Прямоугольник 307"/>
                    <p:cNvSpPr/>
                    <p:nvPr/>
                  </p:nvSpPr>
                  <p:spPr>
                    <a:xfrm>
                      <a:off x="478631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09" name="Прямоугольник 308"/>
                    <p:cNvSpPr/>
                    <p:nvPr/>
                  </p:nvSpPr>
                  <p:spPr>
                    <a:xfrm>
                      <a:off x="500062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0" name="Прямоугольник 309"/>
                    <p:cNvSpPr/>
                    <p:nvPr/>
                  </p:nvSpPr>
                  <p:spPr>
                    <a:xfrm>
                      <a:off x="521494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1" name="Прямоугольник 310"/>
                    <p:cNvSpPr/>
                    <p:nvPr/>
                  </p:nvSpPr>
                  <p:spPr>
                    <a:xfrm>
                      <a:off x="5429256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2" name="Прямоугольник 311"/>
                    <p:cNvSpPr/>
                    <p:nvPr/>
                  </p:nvSpPr>
                  <p:spPr>
                    <a:xfrm>
                      <a:off x="5643570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3" name="Прямоугольник 312"/>
                    <p:cNvSpPr/>
                    <p:nvPr/>
                  </p:nvSpPr>
                  <p:spPr>
                    <a:xfrm>
                      <a:off x="5857884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4" name="Прямоугольник 313"/>
                    <p:cNvSpPr/>
                    <p:nvPr/>
                  </p:nvSpPr>
                  <p:spPr>
                    <a:xfrm>
                      <a:off x="6072198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5" name="Прямоугольник 314"/>
                    <p:cNvSpPr/>
                    <p:nvPr/>
                  </p:nvSpPr>
                  <p:spPr>
                    <a:xfrm>
                      <a:off x="6286512" y="2714620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6" name="Прямоугольник 315"/>
                    <p:cNvSpPr/>
                    <p:nvPr/>
                  </p:nvSpPr>
                  <p:spPr>
                    <a:xfrm>
                      <a:off x="-14290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7" name="Прямоугольник 316"/>
                    <p:cNvSpPr/>
                    <p:nvPr/>
                  </p:nvSpPr>
                  <p:spPr>
                    <a:xfrm>
                      <a:off x="7140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8" name="Прямоугольник 317"/>
                    <p:cNvSpPr/>
                    <p:nvPr/>
                  </p:nvSpPr>
                  <p:spPr>
                    <a:xfrm>
                      <a:off x="28572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9" name="Прямоугольник 318"/>
                    <p:cNvSpPr/>
                    <p:nvPr/>
                  </p:nvSpPr>
                  <p:spPr>
                    <a:xfrm>
                      <a:off x="50003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0" name="Прямоугольник 319"/>
                    <p:cNvSpPr/>
                    <p:nvPr/>
                  </p:nvSpPr>
                  <p:spPr>
                    <a:xfrm>
                      <a:off x="71434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1" name="Прямоугольник 320"/>
                    <p:cNvSpPr/>
                    <p:nvPr/>
                  </p:nvSpPr>
                  <p:spPr>
                    <a:xfrm>
                      <a:off x="92866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2" name="Прямоугольник 321"/>
                    <p:cNvSpPr/>
                    <p:nvPr/>
                  </p:nvSpPr>
                  <p:spPr>
                    <a:xfrm>
                      <a:off x="114297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3" name="Прямоугольник 322"/>
                    <p:cNvSpPr/>
                    <p:nvPr/>
                  </p:nvSpPr>
                  <p:spPr>
                    <a:xfrm>
                      <a:off x="135729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4" name="Прямоугольник 323"/>
                    <p:cNvSpPr/>
                    <p:nvPr/>
                  </p:nvSpPr>
                  <p:spPr>
                    <a:xfrm>
                      <a:off x="157160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5" name="Прямоугольник 324"/>
                    <p:cNvSpPr/>
                    <p:nvPr/>
                  </p:nvSpPr>
                  <p:spPr>
                    <a:xfrm>
                      <a:off x="178591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6" name="Прямоугольник 325"/>
                    <p:cNvSpPr/>
                    <p:nvPr/>
                  </p:nvSpPr>
                  <p:spPr>
                    <a:xfrm>
                      <a:off x="200023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7" name="Прямоугольник 326"/>
                    <p:cNvSpPr/>
                    <p:nvPr/>
                  </p:nvSpPr>
                  <p:spPr>
                    <a:xfrm>
                      <a:off x="221454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8" name="Прямоугольник 327"/>
                    <p:cNvSpPr/>
                    <p:nvPr/>
                  </p:nvSpPr>
                  <p:spPr>
                    <a:xfrm>
                      <a:off x="242886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29" name="Прямоугольник 328"/>
                    <p:cNvSpPr/>
                    <p:nvPr/>
                  </p:nvSpPr>
                  <p:spPr>
                    <a:xfrm>
                      <a:off x="264317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0" name="Прямоугольник 329"/>
                    <p:cNvSpPr/>
                    <p:nvPr/>
                  </p:nvSpPr>
                  <p:spPr>
                    <a:xfrm>
                      <a:off x="285748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1" name="Прямоугольник 330"/>
                    <p:cNvSpPr/>
                    <p:nvPr/>
                  </p:nvSpPr>
                  <p:spPr>
                    <a:xfrm>
                      <a:off x="307180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2" name="Прямоугольник 331"/>
                    <p:cNvSpPr/>
                    <p:nvPr/>
                  </p:nvSpPr>
                  <p:spPr>
                    <a:xfrm>
                      <a:off x="328611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3" name="Прямоугольник 332"/>
                    <p:cNvSpPr/>
                    <p:nvPr/>
                  </p:nvSpPr>
                  <p:spPr>
                    <a:xfrm>
                      <a:off x="350043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4" name="Прямоугольник 333"/>
                    <p:cNvSpPr/>
                    <p:nvPr/>
                  </p:nvSpPr>
                  <p:spPr>
                    <a:xfrm>
                      <a:off x="371474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5" name="Прямоугольник 334"/>
                    <p:cNvSpPr/>
                    <p:nvPr/>
                  </p:nvSpPr>
                  <p:spPr>
                    <a:xfrm>
                      <a:off x="392905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6" name="Прямоугольник 335"/>
                    <p:cNvSpPr/>
                    <p:nvPr/>
                  </p:nvSpPr>
                  <p:spPr>
                    <a:xfrm>
                      <a:off x="414337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7" name="Прямоугольник 336"/>
                    <p:cNvSpPr/>
                    <p:nvPr/>
                  </p:nvSpPr>
                  <p:spPr>
                    <a:xfrm>
                      <a:off x="435768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8" name="Прямоугольник 337"/>
                    <p:cNvSpPr/>
                    <p:nvPr/>
                  </p:nvSpPr>
                  <p:spPr>
                    <a:xfrm>
                      <a:off x="457200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9" name="Прямоугольник 338"/>
                    <p:cNvSpPr/>
                    <p:nvPr/>
                  </p:nvSpPr>
                  <p:spPr>
                    <a:xfrm>
                      <a:off x="478631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0" name="Прямоугольник 339"/>
                    <p:cNvSpPr/>
                    <p:nvPr/>
                  </p:nvSpPr>
                  <p:spPr>
                    <a:xfrm>
                      <a:off x="500062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1" name="Прямоугольник 340"/>
                    <p:cNvSpPr/>
                    <p:nvPr/>
                  </p:nvSpPr>
                  <p:spPr>
                    <a:xfrm>
                      <a:off x="521494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2" name="Прямоугольник 341"/>
                    <p:cNvSpPr/>
                    <p:nvPr/>
                  </p:nvSpPr>
                  <p:spPr>
                    <a:xfrm>
                      <a:off x="5429256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3" name="Прямоугольник 342"/>
                    <p:cNvSpPr/>
                    <p:nvPr/>
                  </p:nvSpPr>
                  <p:spPr>
                    <a:xfrm>
                      <a:off x="5643570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4" name="Прямоугольник 343"/>
                    <p:cNvSpPr/>
                    <p:nvPr/>
                  </p:nvSpPr>
                  <p:spPr>
                    <a:xfrm>
                      <a:off x="5857884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5" name="Прямоугольник 344"/>
                    <p:cNvSpPr/>
                    <p:nvPr/>
                  </p:nvSpPr>
                  <p:spPr>
                    <a:xfrm>
                      <a:off x="6072198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6" name="Прямоугольник 345"/>
                    <p:cNvSpPr/>
                    <p:nvPr/>
                  </p:nvSpPr>
                  <p:spPr>
                    <a:xfrm>
                      <a:off x="6286512" y="2928934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7" name="Прямоугольник 346"/>
                    <p:cNvSpPr/>
                    <p:nvPr/>
                  </p:nvSpPr>
                  <p:spPr>
                    <a:xfrm>
                      <a:off x="-14290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8" name="Прямоугольник 347"/>
                    <p:cNvSpPr/>
                    <p:nvPr/>
                  </p:nvSpPr>
                  <p:spPr>
                    <a:xfrm>
                      <a:off x="7140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49" name="Прямоугольник 348"/>
                    <p:cNvSpPr/>
                    <p:nvPr/>
                  </p:nvSpPr>
                  <p:spPr>
                    <a:xfrm>
                      <a:off x="28572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0" name="Прямоугольник 349"/>
                    <p:cNvSpPr/>
                    <p:nvPr/>
                  </p:nvSpPr>
                  <p:spPr>
                    <a:xfrm>
                      <a:off x="50003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1" name="Прямоугольник 350"/>
                    <p:cNvSpPr/>
                    <p:nvPr/>
                  </p:nvSpPr>
                  <p:spPr>
                    <a:xfrm>
                      <a:off x="71434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2" name="Прямоугольник 351"/>
                    <p:cNvSpPr/>
                    <p:nvPr/>
                  </p:nvSpPr>
                  <p:spPr>
                    <a:xfrm>
                      <a:off x="92866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3" name="Прямоугольник 352"/>
                    <p:cNvSpPr/>
                    <p:nvPr/>
                  </p:nvSpPr>
                  <p:spPr>
                    <a:xfrm>
                      <a:off x="114297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4" name="Прямоугольник 353"/>
                    <p:cNvSpPr/>
                    <p:nvPr/>
                  </p:nvSpPr>
                  <p:spPr>
                    <a:xfrm>
                      <a:off x="135729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5" name="Прямоугольник 354"/>
                    <p:cNvSpPr/>
                    <p:nvPr/>
                  </p:nvSpPr>
                  <p:spPr>
                    <a:xfrm>
                      <a:off x="157160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6" name="Прямоугольник 355"/>
                    <p:cNvSpPr/>
                    <p:nvPr/>
                  </p:nvSpPr>
                  <p:spPr>
                    <a:xfrm>
                      <a:off x="178591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7" name="Прямоугольник 356"/>
                    <p:cNvSpPr/>
                    <p:nvPr/>
                  </p:nvSpPr>
                  <p:spPr>
                    <a:xfrm>
                      <a:off x="200023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8" name="Прямоугольник 357"/>
                    <p:cNvSpPr/>
                    <p:nvPr/>
                  </p:nvSpPr>
                  <p:spPr>
                    <a:xfrm>
                      <a:off x="221454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59" name="Прямоугольник 358"/>
                    <p:cNvSpPr/>
                    <p:nvPr/>
                  </p:nvSpPr>
                  <p:spPr>
                    <a:xfrm>
                      <a:off x="242886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0" name="Прямоугольник 359"/>
                    <p:cNvSpPr/>
                    <p:nvPr/>
                  </p:nvSpPr>
                  <p:spPr>
                    <a:xfrm>
                      <a:off x="264317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1" name="Прямоугольник 360"/>
                    <p:cNvSpPr/>
                    <p:nvPr/>
                  </p:nvSpPr>
                  <p:spPr>
                    <a:xfrm>
                      <a:off x="285748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2" name="Прямоугольник 361"/>
                    <p:cNvSpPr/>
                    <p:nvPr/>
                  </p:nvSpPr>
                  <p:spPr>
                    <a:xfrm>
                      <a:off x="307180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3" name="Прямоугольник 362"/>
                    <p:cNvSpPr/>
                    <p:nvPr/>
                  </p:nvSpPr>
                  <p:spPr>
                    <a:xfrm>
                      <a:off x="328611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4" name="Прямоугольник 363"/>
                    <p:cNvSpPr/>
                    <p:nvPr/>
                  </p:nvSpPr>
                  <p:spPr>
                    <a:xfrm>
                      <a:off x="350043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5" name="Прямоугольник 364"/>
                    <p:cNvSpPr/>
                    <p:nvPr/>
                  </p:nvSpPr>
                  <p:spPr>
                    <a:xfrm>
                      <a:off x="371474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6" name="Прямоугольник 365"/>
                    <p:cNvSpPr/>
                    <p:nvPr/>
                  </p:nvSpPr>
                  <p:spPr>
                    <a:xfrm>
                      <a:off x="392905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7" name="Прямоугольник 366"/>
                    <p:cNvSpPr/>
                    <p:nvPr/>
                  </p:nvSpPr>
                  <p:spPr>
                    <a:xfrm>
                      <a:off x="414337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8" name="Прямоугольник 367"/>
                    <p:cNvSpPr/>
                    <p:nvPr/>
                  </p:nvSpPr>
                  <p:spPr>
                    <a:xfrm>
                      <a:off x="435768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69" name="Прямоугольник 368"/>
                    <p:cNvSpPr/>
                    <p:nvPr/>
                  </p:nvSpPr>
                  <p:spPr>
                    <a:xfrm>
                      <a:off x="457200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0" name="Прямоугольник 369"/>
                    <p:cNvSpPr/>
                    <p:nvPr/>
                  </p:nvSpPr>
                  <p:spPr>
                    <a:xfrm>
                      <a:off x="478631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1" name="Прямоугольник 370"/>
                    <p:cNvSpPr/>
                    <p:nvPr/>
                  </p:nvSpPr>
                  <p:spPr>
                    <a:xfrm>
                      <a:off x="500062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2" name="Прямоугольник 371"/>
                    <p:cNvSpPr/>
                    <p:nvPr/>
                  </p:nvSpPr>
                  <p:spPr>
                    <a:xfrm>
                      <a:off x="521494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3" name="Прямоугольник 372"/>
                    <p:cNvSpPr/>
                    <p:nvPr/>
                  </p:nvSpPr>
                  <p:spPr>
                    <a:xfrm>
                      <a:off x="5429256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4" name="Прямоугольник 373"/>
                    <p:cNvSpPr/>
                    <p:nvPr/>
                  </p:nvSpPr>
                  <p:spPr>
                    <a:xfrm>
                      <a:off x="5643570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5" name="Прямоугольник 374"/>
                    <p:cNvSpPr/>
                    <p:nvPr/>
                  </p:nvSpPr>
                  <p:spPr>
                    <a:xfrm>
                      <a:off x="5857884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6" name="Прямоугольник 375"/>
                    <p:cNvSpPr/>
                    <p:nvPr/>
                  </p:nvSpPr>
                  <p:spPr>
                    <a:xfrm>
                      <a:off x="6072198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77" name="Прямоугольник 376"/>
                    <p:cNvSpPr/>
                    <p:nvPr/>
                  </p:nvSpPr>
                  <p:spPr>
                    <a:xfrm>
                      <a:off x="6286512" y="3143248"/>
                      <a:ext cx="216000" cy="216000"/>
                    </a:xfrm>
                    <a:prstGeom prst="rect">
                      <a:avLst/>
                    </a:prstGeom>
                    <a:grp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cxnSp>
            <p:nvCxnSpPr>
              <p:cNvPr id="8" name="Прямая соединительная линия 7"/>
              <p:cNvCxnSpPr>
                <a:stCxn id="738" idx="0"/>
                <a:endCxn id="738" idx="0"/>
              </p:cNvCxnSpPr>
              <p:nvPr/>
            </p:nvCxnSpPr>
            <p:spPr>
              <a:xfrm rot="5400000" flipH="1" flipV="1">
                <a:off x="5610321" y="1073318"/>
                <a:ext cx="1341" cy="1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60" name="TextBox 8"/>
              <p:cNvSpPr txBox="1">
                <a:spLocks noChangeArrowheads="1"/>
              </p:cNvSpPr>
              <p:nvPr/>
            </p:nvSpPr>
            <p:spPr bwMode="auto">
              <a:xfrm>
                <a:off x="5286380" y="3571876"/>
                <a:ext cx="30168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latin typeface="Calibri" pitchFamily="34" charset="0"/>
                  </a:rPr>
                  <a:t>0</a:t>
                </a:r>
                <a:endParaRPr lang="ru-RU" sz="1400" b="1">
                  <a:latin typeface="Calibri" pitchFamily="34" charset="0"/>
                </a:endParaRPr>
              </a:p>
            </p:txBody>
          </p:sp>
          <p:grpSp>
            <p:nvGrpSpPr>
              <p:cNvPr id="13" name="Группа 3721"/>
              <p:cNvGrpSpPr>
                <a:grpSpLocks/>
              </p:cNvGrpSpPr>
              <p:nvPr/>
            </p:nvGrpSpPr>
            <p:grpSpPr bwMode="auto">
              <a:xfrm>
                <a:off x="2400337" y="642918"/>
                <a:ext cx="6626371" cy="5737065"/>
                <a:chOff x="2400337" y="642918"/>
                <a:chExt cx="6626371" cy="5737065"/>
              </a:xfrm>
            </p:grpSpPr>
            <p:grpSp>
              <p:nvGrpSpPr>
                <p:cNvPr id="14" name="Группа 1962"/>
                <p:cNvGrpSpPr>
                  <a:grpSpLocks/>
                </p:cNvGrpSpPr>
                <p:nvPr/>
              </p:nvGrpSpPr>
              <p:grpSpPr bwMode="auto">
                <a:xfrm>
                  <a:off x="5143504" y="642918"/>
                  <a:ext cx="466876" cy="5683536"/>
                  <a:chOff x="5143504" y="642918"/>
                  <a:chExt cx="466876" cy="5683536"/>
                </a:xfrm>
              </p:grpSpPr>
              <p:cxnSp>
                <p:nvCxnSpPr>
                  <p:cNvPr id="69" name="Прямая со стрелкой 68"/>
                  <p:cNvCxnSpPr>
                    <a:stCxn id="362" idx="1"/>
                    <a:endCxn id="675" idx="1"/>
                  </p:cNvCxnSpPr>
                  <p:nvPr/>
                </p:nvCxnSpPr>
                <p:spPr>
                  <a:xfrm rot="10800000" flipH="1">
                    <a:off x="5500055" y="751509"/>
                    <a:ext cx="2452" cy="5574353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" name="Группа 1929"/>
                  <p:cNvGrpSpPr>
                    <a:grpSpLocks/>
                  </p:cNvGrpSpPr>
                  <p:nvPr/>
                </p:nvGrpSpPr>
                <p:grpSpPr bwMode="auto">
                  <a:xfrm>
                    <a:off x="5429256" y="1071546"/>
                    <a:ext cx="181124" cy="5145222"/>
                    <a:chOff x="5429256" y="1071546"/>
                    <a:chExt cx="181124" cy="5145222"/>
                  </a:xfrm>
                </p:grpSpPr>
                <p:cxnSp>
                  <p:nvCxnSpPr>
                    <p:cNvPr id="72" name="Прямая соединительная линия 71"/>
                    <p:cNvCxnSpPr/>
                    <p:nvPr/>
                  </p:nvCxnSpPr>
                  <p:spPr>
                    <a:xfrm rot="5400000" flipH="1" flipV="1">
                      <a:off x="5516546" y="984333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 rot="5400000" flipH="1" flipV="1">
                      <a:off x="5516546" y="1198835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>
                      <a:endCxn id="800" idx="0"/>
                    </p:cNvCxnSpPr>
                    <p:nvPr/>
                  </p:nvCxnSpPr>
                  <p:spPr>
                    <a:xfrm>
                      <a:off x="5428958" y="1502264"/>
                      <a:ext cx="181420" cy="134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 flipH="1" flipV="1">
                      <a:off x="5515875" y="1627167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 flipH="1" flipV="1">
                      <a:off x="5515875" y="1841668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 rot="5400000" flipH="1" flipV="1">
                      <a:off x="5516546" y="2055499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Прямая соединительная линия 77"/>
                    <p:cNvCxnSpPr/>
                    <p:nvPr/>
                  </p:nvCxnSpPr>
                  <p:spPr>
                    <a:xfrm rot="5400000" flipH="1" flipV="1">
                      <a:off x="5516546" y="2270000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5400000" flipH="1" flipV="1">
                      <a:off x="5516546" y="2484501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5400000" flipH="1" flipV="1">
                      <a:off x="5516546" y="2699003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/>
                    <p:cNvCxnSpPr/>
                    <p:nvPr/>
                  </p:nvCxnSpPr>
                  <p:spPr>
                    <a:xfrm rot="5400000" flipH="1" flipV="1">
                      <a:off x="5515875" y="2912834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Прямая соединительная линия 81"/>
                    <p:cNvCxnSpPr/>
                    <p:nvPr/>
                  </p:nvCxnSpPr>
                  <p:spPr>
                    <a:xfrm rot="5400000" flipH="1" flipV="1">
                      <a:off x="5516546" y="3126665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 rot="5400000" flipH="1" flipV="1">
                      <a:off x="5516546" y="3341166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Прямая соединительная линия 83"/>
                    <p:cNvCxnSpPr/>
                    <p:nvPr/>
                  </p:nvCxnSpPr>
                  <p:spPr>
                    <a:xfrm rot="5400000" flipH="1" flipV="1">
                      <a:off x="5516546" y="3770169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единительная линия 84"/>
                    <p:cNvCxnSpPr/>
                    <p:nvPr/>
                  </p:nvCxnSpPr>
                  <p:spPr>
                    <a:xfrm rot="5400000" flipH="1" flipV="1">
                      <a:off x="5516546" y="3984670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Прямая соединительная линия 85"/>
                    <p:cNvCxnSpPr/>
                    <p:nvPr/>
                  </p:nvCxnSpPr>
                  <p:spPr>
                    <a:xfrm rot="5400000" flipH="1" flipV="1">
                      <a:off x="5515875" y="4198501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Прямая соединительная линия 86"/>
                    <p:cNvCxnSpPr/>
                    <p:nvPr/>
                  </p:nvCxnSpPr>
                  <p:spPr>
                    <a:xfrm rot="5400000" flipH="1" flipV="1">
                      <a:off x="5516546" y="4412332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Прямая соединительная линия 87"/>
                    <p:cNvCxnSpPr/>
                    <p:nvPr/>
                  </p:nvCxnSpPr>
                  <p:spPr>
                    <a:xfrm rot="5400000" flipH="1" flipV="1">
                      <a:off x="5516546" y="4626833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Прямая соединительная линия 88"/>
                    <p:cNvCxnSpPr/>
                    <p:nvPr/>
                  </p:nvCxnSpPr>
                  <p:spPr>
                    <a:xfrm rot="5400000" flipH="1" flipV="1">
                      <a:off x="5516546" y="4841335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Прямая соединительная линия 89"/>
                    <p:cNvCxnSpPr/>
                    <p:nvPr/>
                  </p:nvCxnSpPr>
                  <p:spPr>
                    <a:xfrm rot="5400000" flipH="1" flipV="1">
                      <a:off x="5516546" y="5055836"/>
                      <a:ext cx="134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Прямая соединительная линия 90"/>
                    <p:cNvCxnSpPr/>
                    <p:nvPr/>
                  </p:nvCxnSpPr>
                  <p:spPr>
                    <a:xfrm rot="5400000" flipH="1" flipV="1">
                      <a:off x="5515875" y="5269668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Прямая соединительная линия 91"/>
                    <p:cNvCxnSpPr/>
                    <p:nvPr/>
                  </p:nvCxnSpPr>
                  <p:spPr>
                    <a:xfrm rot="5400000" flipH="1" flipV="1">
                      <a:off x="5515875" y="5484169"/>
                      <a:ext cx="2681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Прямая соединительная линия 92"/>
                    <p:cNvCxnSpPr/>
                    <p:nvPr/>
                  </p:nvCxnSpPr>
                  <p:spPr>
                    <a:xfrm rot="5400000" flipH="1" flipV="1">
                      <a:off x="5516546" y="5698000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единительная линия 93"/>
                    <p:cNvCxnSpPr/>
                    <p:nvPr/>
                  </p:nvCxnSpPr>
                  <p:spPr>
                    <a:xfrm rot="5400000" flipH="1" flipV="1">
                      <a:off x="5516546" y="5912501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Прямая соединительная линия 94"/>
                    <p:cNvCxnSpPr/>
                    <p:nvPr/>
                  </p:nvCxnSpPr>
                  <p:spPr>
                    <a:xfrm rot="5400000" flipH="1" flipV="1">
                      <a:off x="5516546" y="6127002"/>
                      <a:ext cx="1340" cy="17651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822" name="Text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4" y="642918"/>
                    <a:ext cx="304892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latin typeface="Calibri" pitchFamily="34" charset="0"/>
                      </a:rPr>
                      <a:t>Y</a:t>
                    </a:r>
                    <a:endParaRPr lang="ru-RU" b="1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6" name="Группа 1961"/>
                <p:cNvGrpSpPr>
                  <a:grpSpLocks/>
                </p:cNvGrpSpPr>
                <p:nvPr/>
              </p:nvGrpSpPr>
              <p:grpSpPr bwMode="auto">
                <a:xfrm>
                  <a:off x="2400337" y="3571875"/>
                  <a:ext cx="6626371" cy="440771"/>
                  <a:chOff x="2400337" y="3571875"/>
                  <a:chExt cx="6626371" cy="440771"/>
                </a:xfrm>
              </p:grpSpPr>
              <p:cxnSp>
                <p:nvCxnSpPr>
                  <p:cNvPr id="38" name="Прямая со стрелкой 37"/>
                  <p:cNvCxnSpPr/>
                  <p:nvPr/>
                </p:nvCxnSpPr>
                <p:spPr>
                  <a:xfrm rot="5400000" flipH="1" flipV="1">
                    <a:off x="5676400" y="366840"/>
                    <a:ext cx="4021" cy="655685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rot="10800000" flipV="1">
                    <a:off x="2506630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rot="10800000" flipV="1">
                    <a:off x="2717469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rot="10800000" flipV="1">
                    <a:off x="357308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 rot="10800000" flipV="1">
                    <a:off x="293198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 rot="10800000" flipV="1">
                    <a:off x="3144051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10800000" flipV="1">
                    <a:off x="3357341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rot="10800000" flipV="1">
                    <a:off x="378760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 rot="10800000" flipV="1">
                    <a:off x="3998440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Прямая соединительная линия 46"/>
                  <p:cNvCxnSpPr/>
                  <p:nvPr/>
                </p:nvCxnSpPr>
                <p:spPr>
                  <a:xfrm rot="10800000" flipV="1">
                    <a:off x="485650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 rot="10800000" flipV="1">
                    <a:off x="4214182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 rot="10800000" flipV="1">
                    <a:off x="4426247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 rot="10800000" flipV="1">
                    <a:off x="4639537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Прямая соединительная линия 50"/>
                  <p:cNvCxnSpPr/>
                  <p:nvPr/>
                </p:nvCxnSpPr>
                <p:spPr>
                  <a:xfrm rot="10800000" flipV="1">
                    <a:off x="507224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Прямая соединительная линия 51"/>
                  <p:cNvCxnSpPr/>
                  <p:nvPr/>
                </p:nvCxnSpPr>
                <p:spPr>
                  <a:xfrm rot="10800000" flipV="1">
                    <a:off x="528308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/>
                  <p:nvPr/>
                </p:nvCxnSpPr>
                <p:spPr>
                  <a:xfrm rot="10800000" flipV="1">
                    <a:off x="6142379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Прямая соединительная линия 53"/>
                  <p:cNvCxnSpPr/>
                  <p:nvPr/>
                </p:nvCxnSpPr>
                <p:spPr>
                  <a:xfrm rot="10800000" flipV="1">
                    <a:off x="571212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10800000" flipV="1">
                    <a:off x="5925411" y="3572201"/>
                    <a:ext cx="2452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единительная линия 55"/>
                  <p:cNvCxnSpPr/>
                  <p:nvPr/>
                </p:nvCxnSpPr>
                <p:spPr>
                  <a:xfrm rot="10800000" flipV="1">
                    <a:off x="6358122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rot="10800000" flipV="1">
                    <a:off x="6568961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 rot="10800000" flipV="1">
                    <a:off x="7428253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Прямая соединительная линия 58"/>
                  <p:cNvCxnSpPr/>
                  <p:nvPr/>
                </p:nvCxnSpPr>
                <p:spPr>
                  <a:xfrm rot="10800000" flipV="1">
                    <a:off x="6784703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 rot="10800000" flipV="1">
                    <a:off x="699799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10800000" flipV="1">
                    <a:off x="7212511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единительная линия 61"/>
                  <p:cNvCxnSpPr/>
                  <p:nvPr/>
                </p:nvCxnSpPr>
                <p:spPr>
                  <a:xfrm rot="10800000" flipV="1">
                    <a:off x="7643996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 rot="10800000" flipV="1">
                    <a:off x="7854835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 rot="10800000" flipV="1">
                    <a:off x="8714126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Прямая соединительная линия 64"/>
                  <p:cNvCxnSpPr/>
                  <p:nvPr/>
                </p:nvCxnSpPr>
                <p:spPr>
                  <a:xfrm rot="10800000" flipV="1">
                    <a:off x="8070577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Прямая соединительная линия 65"/>
                  <p:cNvCxnSpPr/>
                  <p:nvPr/>
                </p:nvCxnSpPr>
                <p:spPr>
                  <a:xfrm rot="10800000" flipV="1">
                    <a:off x="8283868" y="3572201"/>
                    <a:ext cx="1225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 rot="10800000" flipV="1">
                    <a:off x="8498384" y="3572201"/>
                    <a:ext cx="1226" cy="21316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819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15404" y="3643314"/>
                    <a:ext cx="31130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latin typeface="Calibri" pitchFamily="34" charset="0"/>
                      </a:rPr>
                      <a:t>X</a:t>
                    </a:r>
                    <a:endParaRPr lang="ru-RU" b="1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30764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5857884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65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6286512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6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6715140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6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7143768" y="364331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68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7572396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69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800102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8429652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1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478631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2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429124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3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000496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4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571868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143240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714612" y="3643314"/>
                  <a:ext cx="4286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7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214942" y="3071810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8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214942" y="1785926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79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5143504" y="928670"/>
                  <a:ext cx="50006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0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643182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1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214942" y="2214554"/>
                  <a:ext cx="27603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2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5143504" y="1357298"/>
                  <a:ext cx="50006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3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929066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4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357694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-4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5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786322"/>
                  <a:ext cx="347476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-6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6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5143504" y="5214950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-8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7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5072066" y="5643578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-10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  <p:sp>
              <p:nvSpPr>
                <p:cNvPr id="30788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5072066" y="6072206"/>
                  <a:ext cx="41891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latin typeface="Calibri" pitchFamily="34" charset="0"/>
                    </a:rPr>
                    <a:t>-12</a:t>
                  </a:r>
                  <a:endParaRPr lang="ru-RU" sz="1400" b="1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30757" name="TextBox 5"/>
            <p:cNvSpPr txBox="1">
              <a:spLocks noChangeArrowheads="1"/>
            </p:cNvSpPr>
            <p:nvPr/>
          </p:nvSpPr>
          <p:spPr bwMode="auto">
            <a:xfrm>
              <a:off x="2285984" y="3643314"/>
              <a:ext cx="4286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latin typeface="Calibri" pitchFamily="34" charset="0"/>
                </a:rPr>
                <a:t>-14</a:t>
              </a:r>
              <a:endParaRPr lang="ru-RU" sz="1400" b="1">
                <a:latin typeface="Calibri" pitchFamily="34" charset="0"/>
              </a:endParaRPr>
            </a:p>
          </p:txBody>
        </p:sp>
      </p:grpSp>
      <p:cxnSp>
        <p:nvCxnSpPr>
          <p:cNvPr id="941" name="Прямая соединительная линия 940"/>
          <p:cNvCxnSpPr/>
          <p:nvPr/>
        </p:nvCxnSpPr>
        <p:spPr>
          <a:xfrm flipV="1">
            <a:off x="3500438" y="3357563"/>
            <a:ext cx="357187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Прямая соединительная линия 945"/>
          <p:cNvCxnSpPr/>
          <p:nvPr/>
        </p:nvCxnSpPr>
        <p:spPr>
          <a:xfrm flipV="1">
            <a:off x="3857625" y="3357563"/>
            <a:ext cx="1357313" cy="17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9" name="Прямая соединительная линия 948"/>
          <p:cNvCxnSpPr/>
          <p:nvPr/>
        </p:nvCxnSpPr>
        <p:spPr>
          <a:xfrm rot="5400000">
            <a:off x="5107781" y="3250407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Прямая соединительная линия 952"/>
          <p:cNvCxnSpPr/>
          <p:nvPr/>
        </p:nvCxnSpPr>
        <p:spPr>
          <a:xfrm rot="10800000" flipH="1">
            <a:off x="5197475" y="2357438"/>
            <a:ext cx="555625" cy="763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Прямая соединительная линия 954"/>
          <p:cNvCxnSpPr/>
          <p:nvPr/>
        </p:nvCxnSpPr>
        <p:spPr>
          <a:xfrm rot="5400000">
            <a:off x="5535613" y="2606675"/>
            <a:ext cx="5000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Прямая соединительная линия 957"/>
          <p:cNvCxnSpPr/>
          <p:nvPr/>
        </p:nvCxnSpPr>
        <p:spPr>
          <a:xfrm rot="16200000" flipH="1">
            <a:off x="5755481" y="2897982"/>
            <a:ext cx="276225" cy="214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Прямая соединительная линия 961"/>
          <p:cNvCxnSpPr/>
          <p:nvPr/>
        </p:nvCxnSpPr>
        <p:spPr>
          <a:xfrm rot="10800000" flipH="1">
            <a:off x="6030913" y="3143250"/>
            <a:ext cx="277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4" name="Прямая соединительная линия 963"/>
          <p:cNvCxnSpPr>
            <a:stCxn id="496" idx="1"/>
            <a:endCxn id="496" idx="1"/>
          </p:cNvCxnSpPr>
          <p:nvPr/>
        </p:nvCxnSpPr>
        <p:spPr>
          <a:xfrm rot="10800000">
            <a:off x="6308725" y="32480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Прямая соединительная линия 965"/>
          <p:cNvCxnSpPr>
            <a:endCxn id="496" idx="1"/>
          </p:cNvCxnSpPr>
          <p:nvPr/>
        </p:nvCxnSpPr>
        <p:spPr>
          <a:xfrm rot="5400000">
            <a:off x="6254750" y="3195638"/>
            <a:ext cx="10636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Прямая соединительная линия 974"/>
          <p:cNvCxnSpPr>
            <a:stCxn id="496" idx="1"/>
          </p:cNvCxnSpPr>
          <p:nvPr/>
        </p:nvCxnSpPr>
        <p:spPr>
          <a:xfrm rot="10800000" flipV="1">
            <a:off x="5715000" y="3248025"/>
            <a:ext cx="593725" cy="395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Прямая соединительная линия 977"/>
          <p:cNvCxnSpPr>
            <a:endCxn id="30765" idx="0"/>
          </p:cNvCxnSpPr>
          <p:nvPr/>
        </p:nvCxnSpPr>
        <p:spPr>
          <a:xfrm rot="10800000">
            <a:off x="5559425" y="3624263"/>
            <a:ext cx="1555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Прямая соединительная линия 981"/>
          <p:cNvCxnSpPr>
            <a:endCxn id="586" idx="1"/>
          </p:cNvCxnSpPr>
          <p:nvPr/>
        </p:nvCxnSpPr>
        <p:spPr>
          <a:xfrm rot="5400000">
            <a:off x="5295107" y="3804444"/>
            <a:ext cx="385762" cy="2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Прямая соединительная линия 985"/>
          <p:cNvCxnSpPr>
            <a:stCxn id="586" idx="1"/>
          </p:cNvCxnSpPr>
          <p:nvPr/>
        </p:nvCxnSpPr>
        <p:spPr>
          <a:xfrm rot="10800000">
            <a:off x="5214938" y="3857625"/>
            <a:ext cx="26035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Прямая соединительная линия 989"/>
          <p:cNvCxnSpPr>
            <a:endCxn id="585" idx="1"/>
          </p:cNvCxnSpPr>
          <p:nvPr/>
        </p:nvCxnSpPr>
        <p:spPr>
          <a:xfrm rot="5400000">
            <a:off x="5130007" y="3925093"/>
            <a:ext cx="152400" cy="17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" name="Прямая соединительная линия 992"/>
          <p:cNvCxnSpPr>
            <a:stCxn id="585" idx="1"/>
            <a:endCxn id="617" idx="1"/>
          </p:cNvCxnSpPr>
          <p:nvPr/>
        </p:nvCxnSpPr>
        <p:spPr>
          <a:xfrm rot="10800000" flipH="1" flipV="1">
            <a:off x="5197475" y="4010025"/>
            <a:ext cx="277813" cy="25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Прямая соединительная линия 995"/>
          <p:cNvCxnSpPr>
            <a:stCxn id="617" idx="1"/>
          </p:cNvCxnSpPr>
          <p:nvPr/>
        </p:nvCxnSpPr>
        <p:spPr>
          <a:xfrm rot="10800000" flipH="1" flipV="1">
            <a:off x="5475288" y="4264025"/>
            <a:ext cx="168275" cy="22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Прямая соединительная линия 999"/>
          <p:cNvCxnSpPr>
            <a:endCxn id="648" idx="0"/>
          </p:cNvCxnSpPr>
          <p:nvPr/>
        </p:nvCxnSpPr>
        <p:spPr>
          <a:xfrm rot="5400000">
            <a:off x="5563394" y="4337844"/>
            <a:ext cx="1031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6" name="Прямая соединительная линия 1005"/>
          <p:cNvCxnSpPr>
            <a:stCxn id="648" idx="0"/>
            <a:endCxn id="647" idx="0"/>
          </p:cNvCxnSpPr>
          <p:nvPr/>
        </p:nvCxnSpPr>
        <p:spPr>
          <a:xfrm rot="16200000" flipV="1">
            <a:off x="5476875" y="4251326"/>
            <a:ext cx="1587" cy="277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Прямая соединительная линия 1007"/>
          <p:cNvCxnSpPr>
            <a:stCxn id="647" idx="0"/>
            <a:endCxn id="584" idx="1"/>
          </p:cNvCxnSpPr>
          <p:nvPr/>
        </p:nvCxnSpPr>
        <p:spPr>
          <a:xfrm rot="16200000" flipV="1">
            <a:off x="4940300" y="3990975"/>
            <a:ext cx="379413" cy="417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Прямая соединительная линия 1009"/>
          <p:cNvCxnSpPr>
            <a:stCxn id="584" idx="1"/>
          </p:cNvCxnSpPr>
          <p:nvPr/>
        </p:nvCxnSpPr>
        <p:spPr>
          <a:xfrm rot="10800000" flipH="1">
            <a:off x="4921250" y="3857625"/>
            <a:ext cx="793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Прямая соединительная линия 1014"/>
          <p:cNvCxnSpPr/>
          <p:nvPr/>
        </p:nvCxnSpPr>
        <p:spPr>
          <a:xfrm rot="10800000" flipV="1">
            <a:off x="3786188" y="3857625"/>
            <a:ext cx="1143000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Прямая соединительная линия 1018"/>
          <p:cNvCxnSpPr/>
          <p:nvPr/>
        </p:nvCxnSpPr>
        <p:spPr>
          <a:xfrm rot="16200000" flipH="1">
            <a:off x="3737769" y="4214019"/>
            <a:ext cx="120650" cy="23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2" name="Прямая соединительная линия 1021"/>
          <p:cNvCxnSpPr>
            <a:endCxn id="611" idx="3"/>
          </p:cNvCxnSpPr>
          <p:nvPr/>
        </p:nvCxnSpPr>
        <p:spPr>
          <a:xfrm flipV="1">
            <a:off x="3810000" y="4264025"/>
            <a:ext cx="279400" cy="30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 rot="5400000">
            <a:off x="4069556" y="4337845"/>
            <a:ext cx="22225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/>
          <p:nvPr/>
        </p:nvCxnSpPr>
        <p:spPr>
          <a:xfrm rot="5400000" flipH="1" flipV="1">
            <a:off x="4001294" y="43568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 flipH="1">
            <a:off x="3532188" y="4429125"/>
            <a:ext cx="5572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 rot="10800000">
            <a:off x="3532188" y="4143375"/>
            <a:ext cx="1587" cy="25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Прямая соединительная линия 966"/>
          <p:cNvCxnSpPr/>
          <p:nvPr/>
        </p:nvCxnSpPr>
        <p:spPr>
          <a:xfrm flipV="1">
            <a:off x="3500438" y="3857625"/>
            <a:ext cx="357187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Прямая соединительная линия 975"/>
          <p:cNvCxnSpPr/>
          <p:nvPr/>
        </p:nvCxnSpPr>
        <p:spPr>
          <a:xfrm rot="10800000" flipV="1">
            <a:off x="3571875" y="3878263"/>
            <a:ext cx="238125" cy="5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Прямая соединительная линия 1000"/>
          <p:cNvCxnSpPr/>
          <p:nvPr/>
        </p:nvCxnSpPr>
        <p:spPr>
          <a:xfrm rot="10800000" flipV="1">
            <a:off x="3286125" y="3929063"/>
            <a:ext cx="285750" cy="214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Прямая соединительная линия 1012"/>
          <p:cNvCxnSpPr>
            <a:stCxn id="609" idx="0"/>
          </p:cNvCxnSpPr>
          <p:nvPr/>
        </p:nvCxnSpPr>
        <p:spPr>
          <a:xfrm rot="16200000" flipH="1" flipV="1">
            <a:off x="2840038" y="3721100"/>
            <a:ext cx="7938" cy="865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Прямая соединительная линия 1016"/>
          <p:cNvCxnSpPr/>
          <p:nvPr/>
        </p:nvCxnSpPr>
        <p:spPr>
          <a:xfrm rot="10800000" flipH="1" flipV="1">
            <a:off x="2144713" y="3857625"/>
            <a:ext cx="277812" cy="25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Прямая соединительная линия 1020"/>
          <p:cNvCxnSpPr/>
          <p:nvPr/>
        </p:nvCxnSpPr>
        <p:spPr>
          <a:xfrm rot="10800000" flipH="1">
            <a:off x="2144713" y="3603625"/>
            <a:ext cx="277812" cy="25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Овал 1025"/>
          <p:cNvSpPr/>
          <p:nvPr/>
        </p:nvSpPr>
        <p:spPr>
          <a:xfrm flipH="1">
            <a:off x="5715000" y="3143250"/>
            <a:ext cx="71438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276</Words>
  <Application>Microsoft Office PowerPoint</Application>
  <PresentationFormat>Экран (4:3)</PresentationFormat>
  <Paragraphs>200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Тема урока:  «Координатная плоскость» </vt:lpstr>
      <vt:lpstr>Чтобы правильно занять свое место в кинотеатре, нужно знать две координаты – ряд и место </vt:lpstr>
      <vt:lpstr>Морской бой</vt:lpstr>
      <vt:lpstr>шахматы</vt:lpstr>
      <vt:lpstr>Слайд 5</vt:lpstr>
      <vt:lpstr>Слайд 6</vt:lpstr>
      <vt:lpstr>Постройте фигуры по заданным точкам</vt:lpstr>
      <vt:lpstr>Слайд 8</vt:lpstr>
      <vt:lpstr>Слайд 9</vt:lpstr>
      <vt:lpstr>Красивые задания на координатной плоскости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«Координатная плоскость» </dc:title>
  <dc:creator>Фируза</dc:creator>
  <cp:lastModifiedBy>User</cp:lastModifiedBy>
  <cp:revision>7</cp:revision>
  <dcterms:created xsi:type="dcterms:W3CDTF">2012-05-01T11:47:59Z</dcterms:created>
  <dcterms:modified xsi:type="dcterms:W3CDTF">2012-05-01T12:23:57Z</dcterms:modified>
</cp:coreProperties>
</file>