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63" r:id="rId4"/>
    <p:sldId id="268" r:id="rId5"/>
    <p:sldId id="266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86B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9" autoAdjust="0"/>
    <p:restoredTop sz="94660"/>
  </p:normalViewPr>
  <p:slideViewPr>
    <p:cSldViewPr>
      <p:cViewPr varScale="1">
        <p:scale>
          <a:sx n="69" d="100"/>
          <a:sy n="69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8BE60-3870-4DE5-930C-22C1DAA9D58F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29DD5-15D0-42B5-B538-0FC4C80DF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29DD5-15D0-42B5-B538-0FC4C80DF2C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B3B7BC-7764-42C5-A74F-345D239C9908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B56484-ECC4-4A6E-A004-6613E5F0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1714512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82086B"/>
                </a:solidFill>
              </a:rPr>
              <a:t>П.П.Кончаловский</a:t>
            </a:r>
            <a:endParaRPr lang="ru-RU" sz="6000" b="1" dirty="0">
              <a:solidFill>
                <a:srgbClr val="82086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8643998" cy="400052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82086B"/>
                </a:solidFill>
              </a:rPr>
              <a:t>«Праздник сирени</a:t>
            </a:r>
            <a:r>
              <a:rPr lang="ru-RU" sz="5400" b="1" i="1" dirty="0" smtClean="0">
                <a:solidFill>
                  <a:srgbClr val="82086B"/>
                </a:solidFill>
              </a:rPr>
              <a:t>»</a:t>
            </a:r>
          </a:p>
          <a:p>
            <a:pPr algn="l"/>
            <a:r>
              <a:rPr lang="ru-RU" sz="5400" dirty="0" smtClean="0">
                <a:solidFill>
                  <a:srgbClr val="82086B"/>
                </a:solidFill>
              </a:rPr>
              <a:t> </a:t>
            </a:r>
            <a:r>
              <a:rPr lang="ru-RU" sz="5400" dirty="0" smtClean="0">
                <a:solidFill>
                  <a:srgbClr val="82086B"/>
                </a:solidFill>
              </a:rPr>
              <a:t>                    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300" dirty="0" err="1" smtClean="0">
                <a:solidFill>
                  <a:schemeClr val="accent5">
                    <a:lumMod val="50000"/>
                  </a:schemeClr>
                </a:solidFill>
              </a:rPr>
              <a:t>Зергирова</a:t>
            </a:r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</a:rPr>
              <a:t> Л.Н</a:t>
            </a:r>
          </a:p>
          <a:p>
            <a:pPr algn="l"/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</a:rPr>
              <a:t>          МОУ «Татарская гимназия 1»</a:t>
            </a:r>
          </a:p>
          <a:p>
            <a:pPr algn="r"/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</a:rPr>
              <a:t>. Казани</a:t>
            </a:r>
          </a:p>
          <a:p>
            <a:pPr algn="l"/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ортрет кончаловског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2108" y="642918"/>
            <a:ext cx="3448784" cy="548324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214290"/>
            <a:ext cx="4400552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Петр Петрович </a:t>
            </a:r>
            <a:r>
              <a:rPr lang="ru-RU" b="1" dirty="0" err="1" smtClean="0">
                <a:solidFill>
                  <a:srgbClr val="FFC000"/>
                </a:solidFill>
              </a:rPr>
              <a:t>Кончаловский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(1876 – 1956 гг.)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Более тысячи произведений написал за свою жизнь П.П. </a:t>
            </a:r>
            <a:r>
              <a:rPr lang="ru-RU" b="1" dirty="0" err="1" smtClean="0">
                <a:solidFill>
                  <a:srgbClr val="FFC000"/>
                </a:solidFill>
              </a:rPr>
              <a:t>Кончаловский</a:t>
            </a:r>
            <a:r>
              <a:rPr lang="ru-RU" b="1" dirty="0" smtClean="0">
                <a:solidFill>
                  <a:srgbClr val="FFC000"/>
                </a:solidFill>
              </a:rPr>
              <a:t> , художник большой творческой одаренности и индивидуальности. Его картины, портреты, натюрморты полны жизненной силы, правдивости. Важное место в творчестве </a:t>
            </a:r>
            <a:r>
              <a:rPr lang="ru-RU" b="1" dirty="0" err="1" smtClean="0">
                <a:solidFill>
                  <a:srgbClr val="FFC000"/>
                </a:solidFill>
              </a:rPr>
              <a:t>Кончаловского</a:t>
            </a:r>
            <a:r>
              <a:rPr lang="ru-RU" b="1" dirty="0" smtClean="0">
                <a:solidFill>
                  <a:srgbClr val="FFC000"/>
                </a:solidFill>
              </a:rPr>
              <a:t> занимает натюрморт.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2086B"/>
                </a:solidFill>
              </a:rPr>
              <a:t>Натюрморт – от франц. “</a:t>
            </a:r>
            <a:r>
              <a:rPr lang="ru-RU" b="1" dirty="0" err="1" smtClean="0">
                <a:solidFill>
                  <a:srgbClr val="82086B"/>
                </a:solidFill>
              </a:rPr>
              <a:t>натюр</a:t>
            </a:r>
            <a:r>
              <a:rPr lang="ru-RU" b="1" dirty="0" smtClean="0">
                <a:solidFill>
                  <a:srgbClr val="82086B"/>
                </a:solidFill>
              </a:rPr>
              <a:t>” - природа + “</a:t>
            </a:r>
            <a:r>
              <a:rPr lang="ru-RU" b="1" dirty="0" err="1" smtClean="0">
                <a:solidFill>
                  <a:srgbClr val="82086B"/>
                </a:solidFill>
              </a:rPr>
              <a:t>морт</a:t>
            </a:r>
            <a:r>
              <a:rPr lang="ru-RU" b="1" dirty="0" smtClean="0">
                <a:solidFill>
                  <a:srgbClr val="82086B"/>
                </a:solidFill>
              </a:rPr>
              <a:t>” - мертвый. Буквально “мертвая природа”.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2086B"/>
                </a:solidFill>
              </a:rPr>
              <a:t>Натюрморт – это один из жанров в живописи. На картинах изображались крупным планом предметы: цветы, утварь, фрукты, дичь, рыба.</a:t>
            </a:r>
          </a:p>
          <a:p>
            <a:pPr>
              <a:lnSpc>
                <a:spcPct val="150000"/>
              </a:lnSpc>
            </a:pPr>
            <a:r>
              <a:rPr lang="ru-RU" b="1" dirty="0" err="1" smtClean="0">
                <a:solidFill>
                  <a:srgbClr val="82086B"/>
                </a:solidFill>
              </a:rPr>
              <a:t>Кончаловский</a:t>
            </a:r>
            <a:r>
              <a:rPr lang="ru-RU" b="1" dirty="0" smtClean="0">
                <a:solidFill>
                  <a:srgbClr val="82086B"/>
                </a:solidFill>
              </a:rPr>
              <a:t> был признанным мастером этого жанра.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929330"/>
            <a:ext cx="4040188" cy="7143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Натюрморт с красными гладиолусами,1915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000768"/>
            <a:ext cx="4041775" cy="6429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Два букета на фоне печки,1954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П.П. Кончаловский. Натюрморт. с красными гладиолусами. 191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34713" y="500042"/>
            <a:ext cx="3685162" cy="5357833"/>
          </a:xfrm>
        </p:spPr>
      </p:pic>
      <p:pic>
        <p:nvPicPr>
          <p:cNvPr id="8" name="Содержимое 7" descr="П. Кончаловский. Два букета на фоне печки, 1954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428604"/>
            <a:ext cx="4041775" cy="54292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072206"/>
            <a:ext cx="4040188" cy="5715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П.П.Кончаловский</a:t>
            </a:r>
            <a:r>
              <a:rPr lang="ru-RU" b="1" dirty="0" smtClean="0">
                <a:solidFill>
                  <a:srgbClr val="FFFF00"/>
                </a:solidFill>
              </a:rPr>
              <a:t>. Сирень,1937</a:t>
            </a:r>
            <a:endParaRPr lang="ru-RU" dirty="0"/>
          </a:p>
        </p:txBody>
      </p:sp>
      <p:pic>
        <p:nvPicPr>
          <p:cNvPr id="6" name="Содержимое 5" descr="Сирень (П. Кончаловский, 1937 г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785794"/>
            <a:ext cx="4040188" cy="496335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428604"/>
            <a:ext cx="4041775" cy="6429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       В цветах есть все, что существует в природе, только в более утонченных и сложных формах, и в каждом цветке, а особенно в сирени или букете полевых цветов, надо разбираться, как в какой-нибудь лесной чаще.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                                          </a:t>
            </a:r>
            <a:r>
              <a:rPr lang="ru-RU" sz="2200" b="1" dirty="0" err="1" smtClean="0">
                <a:solidFill>
                  <a:srgbClr val="FFC000"/>
                </a:solidFill>
              </a:rPr>
              <a:t>П.Кончаловский</a:t>
            </a:r>
            <a:endParaRPr lang="ru-RU" sz="2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4040188" cy="928694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FFC000"/>
                </a:solidFill>
              </a:rPr>
              <a:t>«Сирень в двух корзинах», 1939г.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5357826"/>
            <a:ext cx="4041775" cy="857256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«Сирень на фоне ставни», 1951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" name="Содержимое 11" descr="Петр Кончаловский. Сирень в двух корзинах. 193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4040188" cy="4643470"/>
          </a:xfrm>
        </p:spPr>
      </p:pic>
      <p:pic>
        <p:nvPicPr>
          <p:cNvPr id="13" name="Содержимое 12" descr="П.Кончаловский. Сирень на фоне ставни, 1951 год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00562" y="357166"/>
            <a:ext cx="4041775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5429264"/>
            <a:ext cx="4040188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«Сирень в стеклянной банке»,1952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643438" y="785794"/>
            <a:ext cx="4041775" cy="4143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" name="Содержимое 15" descr="Кончаловский Петр Петрович. Сирень в стеклянной банке (1952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642919"/>
            <a:ext cx="4040188" cy="4429155"/>
          </a:xfrm>
        </p:spPr>
      </p:pic>
      <p:pic>
        <p:nvPicPr>
          <p:cNvPr id="1026" name="Picture 2" descr="C:\Users\Лилия\Desktop\сирень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413961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82086B"/>
                </a:solidFill>
              </a:rPr>
              <a:t>“Я пишу цветы, как музыкант играет гаммы,”-</a:t>
            </a:r>
            <a:r>
              <a:rPr lang="ru-RU" sz="3600" dirty="0" err="1" smtClean="0">
                <a:solidFill>
                  <a:srgbClr val="82086B"/>
                </a:solidFill>
              </a:rPr>
              <a:t>П.П.Кончаловский</a:t>
            </a:r>
            <a:endParaRPr lang="ru-RU" sz="3600" dirty="0">
              <a:solidFill>
                <a:srgbClr val="82086B"/>
              </a:solidFill>
            </a:endParaRPr>
          </a:p>
        </p:txBody>
      </p:sp>
      <p:pic>
        <p:nvPicPr>
          <p:cNvPr id="9" name="Содержимое 8" descr="П. Кончаловский. Корзина сирени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572296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6143644"/>
            <a:ext cx="4040188" cy="50006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П. п. </a:t>
            </a:r>
            <a:r>
              <a:rPr lang="ru-RU" dirty="0" err="1" smtClean="0">
                <a:solidFill>
                  <a:srgbClr val="FFC000"/>
                </a:solidFill>
              </a:rPr>
              <a:t>кончаловский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5929330"/>
            <a:ext cx="4213255" cy="64294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Сирень сорт «</a:t>
            </a:r>
            <a:r>
              <a:rPr lang="ru-RU" sz="2000" dirty="0" err="1" smtClean="0">
                <a:solidFill>
                  <a:srgbClr val="FFC000"/>
                </a:solidFill>
              </a:rPr>
              <a:t>Кончаловский</a:t>
            </a:r>
            <a:r>
              <a:rPr lang="ru-RU" sz="2000" dirty="0" smtClean="0">
                <a:solidFill>
                  <a:srgbClr val="FFC000"/>
                </a:solidFill>
              </a:rPr>
              <a:t>»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13" name="Содержимое 12" descr="ded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65944" y="1071546"/>
            <a:ext cx="3822700" cy="4786346"/>
          </a:xfrm>
        </p:spPr>
      </p:pic>
      <p:pic>
        <p:nvPicPr>
          <p:cNvPr id="14" name="Содержимое 13" descr="Сорт П.П.Кончаловский.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1071546"/>
            <a:ext cx="4041775" cy="4714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223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П.П.Кончаловский</vt:lpstr>
      <vt:lpstr>Слайд 2</vt:lpstr>
      <vt:lpstr>Слайд 3</vt:lpstr>
      <vt:lpstr>Слайд 4</vt:lpstr>
      <vt:lpstr>Слайд 5</vt:lpstr>
      <vt:lpstr>Слайд 6</vt:lpstr>
      <vt:lpstr>Слайд 7</vt:lpstr>
      <vt:lpstr>“Я пишу цветы, как музыкант играет гаммы,”-П.П.Кончаловский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П.П.Кончаловский</dc:title>
  <dc:creator>Лилия</dc:creator>
  <cp:lastModifiedBy>Зергирова</cp:lastModifiedBy>
  <cp:revision>26</cp:revision>
  <dcterms:created xsi:type="dcterms:W3CDTF">2011-02-21T11:07:21Z</dcterms:created>
  <dcterms:modified xsi:type="dcterms:W3CDTF">2011-03-25T07:35:12Z</dcterms:modified>
</cp:coreProperties>
</file>