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744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2775-0601-4D72-89A6-8C7B3AACA5F9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BDBF-8746-4213-A95B-8F0B4BCD62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77DD1-A831-4DCF-A218-A5D3B94F9AB6}" type="datetimeFigureOut">
              <a:rPr lang="ru-RU" smtClean="0"/>
              <a:pPr/>
              <a:t>15.11.2011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1BEB-281E-4F8D-BB05-C2E5C635DF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ИЗЛОЖЕНИЕ 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0081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Оленёнок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:\Documents and Settings\Aida\Рабочий стол\ТЕКСТУРЫ и фоны, клипарты\96fcfcd110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83149">
            <a:off x="7768459" y="157959"/>
            <a:ext cx="1244927" cy="1081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Лексическая подготовка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синонимы.</a:t>
            </a:r>
          </a:p>
          <a:p>
            <a:pPr>
              <a:buNone/>
            </a:pPr>
            <a:r>
              <a:rPr lang="ru-RU" dirty="0" smtClean="0"/>
              <a:t>Черный - ______________</a:t>
            </a:r>
          </a:p>
          <a:p>
            <a:pPr>
              <a:buNone/>
            </a:pPr>
            <a:r>
              <a:rPr lang="ru-RU" dirty="0" smtClean="0"/>
              <a:t>Вдруг - ________________</a:t>
            </a:r>
          </a:p>
          <a:p>
            <a:pPr>
              <a:buNone/>
            </a:pPr>
            <a:r>
              <a:rPr lang="ru-RU" dirty="0" smtClean="0"/>
              <a:t>Убитая - _______________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антонимы.</a:t>
            </a:r>
          </a:p>
          <a:p>
            <a:pPr>
              <a:buNone/>
            </a:pPr>
            <a:r>
              <a:rPr lang="ru-RU" dirty="0" smtClean="0"/>
              <a:t>Остановиться - ______________</a:t>
            </a:r>
          </a:p>
          <a:p>
            <a:pPr>
              <a:buNone/>
            </a:pPr>
            <a:r>
              <a:rPr lang="ru-RU" dirty="0" smtClean="0"/>
              <a:t>Положить - 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 значение слова.</a:t>
            </a:r>
          </a:p>
          <a:p>
            <a:pPr>
              <a:buNone/>
            </a:pPr>
            <a:r>
              <a:rPr lang="ru-RU" dirty="0" smtClean="0"/>
              <a:t>Сарай -_________________________________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Лексическая подготовка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5870426" cy="391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Перескажи текст по плану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Ночью к избушке лесника Федора Ивановича привезли оленёнка.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выглядел малыш?</a:t>
            </a:r>
          </a:p>
          <a:p>
            <a:pPr marL="514350" indent="-514350">
              <a:buAutoNum type="arabicPeriod"/>
            </a:pPr>
            <a:r>
              <a:rPr lang="ru-RU" dirty="0" smtClean="0"/>
              <a:t>Кто за ним ухаживал?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поступил лесник с оленёнком весной?</a:t>
            </a:r>
          </a:p>
          <a:p>
            <a:pPr marL="514350" indent="-514350"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1571612"/>
            <a:ext cx="8229600" cy="36147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План.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Ночью к избушке лесника Федора Ивановича привезли оленёнка.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Как выглядел малыш?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Кто за ним ухаживал?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Как поступил лесник с оленёнком весной?</a:t>
            </a:r>
          </a:p>
          <a:p>
            <a:pPr marL="514350" indent="-514350">
              <a:buNone/>
            </a:pPr>
            <a:endParaRPr lang="ru-RU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Изложение.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Оленёнок.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571604" y="5429264"/>
            <a:ext cx="8229600" cy="839775"/>
          </a:xfrm>
          <a:prstGeom prst="rect">
            <a:avLst/>
          </a:prstGeom>
        </p:spPr>
        <p:txBody>
          <a:bodyPr/>
          <a:lstStyle/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Творческое задание. Допиши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2-3-х предложениях продолжение рассказа.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358082" cy="80804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текстом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866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Оленёнок.</a:t>
            </a:r>
          </a:p>
          <a:p>
            <a:pPr marL="0" indent="0" algn="just">
              <a:spcBef>
                <a:spcPts val="0"/>
              </a:spcBef>
              <a:buNone/>
              <a:tabLst>
                <a:tab pos="30480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Стояла ночь. В доме лесника Федора Ивановича все спали. Вдруг послышались голоса людей. Подъехала телега. Она остановилась о дворе около сарая. Лесник осторожно положил на землю маленького оленёнка, который остался в лесу один возле убитой матери. Малыш неуверенно стоял на тоненьких ножках. Он доверчиво смотрел большими черными глазами. Назвали его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Бемби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Вся семья ухаживала за малышом. Вскоре оленёнок окреп и подрос. Весной его выпустили на волю.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92697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по тексту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52596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случилось ночью у избушки лесника?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оленёнка привезли к леснику?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выглядел малыш?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ухаживал 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Бемби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514350" indent="-514350">
              <a:buAutoNum type="arabicPeriod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Правильно ли поступил лесник ,выпустив олененка на волю?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текст. Перескажи. Раздели его на абзацы. Озаглавь каждый абзац. Составь план.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Оленёнок.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 marL="0" indent="449263" algn="just">
              <a:spcBef>
                <a:spcPts val="0"/>
              </a:spcBef>
              <a:buNone/>
              <a:tabLst>
                <a:tab pos="30480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Стояла ночь. В доме лесника Федора Ивановича все спали. </a:t>
            </a:r>
          </a:p>
          <a:p>
            <a:pPr marL="0" indent="449263" algn="just">
              <a:spcBef>
                <a:spcPts val="0"/>
              </a:spcBef>
              <a:buNone/>
              <a:tabLst>
                <a:tab pos="30480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Вдруг послышались голоса людей. Подъехала телега. Она остановилась о дворе около сарая. Лесник осторожно положил на землю маленького оленёнка, который остался в лесу один возле убитой матери. </a:t>
            </a:r>
          </a:p>
          <a:p>
            <a:pPr marL="0" indent="449263" algn="just">
              <a:spcBef>
                <a:spcPts val="0"/>
              </a:spcBef>
              <a:buNone/>
              <a:tabLst>
                <a:tab pos="30480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Малыш неуверенно стоял на тоненьких ножках. Он доверчиво смотрел большими черными глазами. Назвали его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Бемби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0" indent="449263" algn="just">
              <a:spcBef>
                <a:spcPts val="0"/>
              </a:spcBef>
              <a:buNone/>
              <a:tabLst>
                <a:tab pos="3048000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семья ухаживала за малышом. Вскоре оленёнок окреп и подрос. Весной его выпустили на волю.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плана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План.</a:t>
            </a:r>
          </a:p>
          <a:p>
            <a:pPr marL="514350" indent="-514350">
              <a:buAutoNum type="arabicPeriod"/>
            </a:pPr>
            <a:r>
              <a:rPr lang="ru-RU" dirty="0" smtClean="0"/>
              <a:t>Ночью к избушке лесника Федора Ивановича привезли оленёнка.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выглядел малыш?</a:t>
            </a:r>
          </a:p>
          <a:p>
            <a:pPr marL="514350" indent="-514350">
              <a:buAutoNum type="arabicPeriod"/>
            </a:pPr>
            <a:r>
              <a:rPr lang="ru-RU" dirty="0" smtClean="0"/>
              <a:t>Кто за ним ухаживал?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 поступил лесник с оленёнком весной?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5715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подготовка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Подбери проверочные слова. Вставь буквы.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ст.яла - __________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г.л.са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__________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прив.зли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_______ 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б.льшими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но.ках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_________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в.сной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л.сника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ост.новилась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м.лыш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_________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окре. - __________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подготовка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Раскрой скобки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(в)доме  ________________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(по)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(на)звали _______________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(на)волю _______________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(под)горой ______________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(при)везли ______________</a:t>
            </a:r>
          </a:p>
          <a:p>
            <a:pPr indent="1089025">
              <a:spcBef>
                <a:spcPts val="0"/>
              </a:spcBef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(вы)пустили _____________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 написание приставок.</a:t>
            </a:r>
          </a:p>
          <a:p>
            <a:pPr>
              <a:buNone/>
            </a:pPr>
            <a:r>
              <a:rPr lang="ru-RU" dirty="0" smtClean="0"/>
              <a:t>П.слышались, </a:t>
            </a:r>
            <a:r>
              <a:rPr lang="ru-RU" dirty="0" err="1" smtClean="0"/>
              <a:t>п.дъехала</a:t>
            </a:r>
            <a:r>
              <a:rPr lang="ru-RU" dirty="0" smtClean="0"/>
              <a:t>, </a:t>
            </a:r>
            <a:r>
              <a:rPr lang="ru-RU" dirty="0" err="1" smtClean="0"/>
              <a:t>д.верчиво</a:t>
            </a:r>
            <a:r>
              <a:rPr lang="ru-RU" dirty="0" smtClean="0"/>
              <a:t>, .креп, </a:t>
            </a:r>
            <a:r>
              <a:rPr lang="ru-RU" dirty="0" err="1" smtClean="0"/>
              <a:t>п.дрос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Спиши. Выдели орфограммы ШИ, ЖИ.</a:t>
            </a:r>
          </a:p>
          <a:p>
            <a:pPr>
              <a:buNone/>
            </a:pPr>
            <a:r>
              <a:rPr lang="ru-RU" dirty="0" smtClean="0"/>
              <a:t>Большими, ухаживала ____________________</a:t>
            </a:r>
          </a:p>
          <a:p>
            <a:pPr marL="0" indent="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Спиши. Выдели орфограммы разделительный Ъ и Ь.</a:t>
            </a:r>
          </a:p>
          <a:p>
            <a:pPr>
              <a:buNone/>
            </a:pPr>
            <a:r>
              <a:rPr lang="ru-RU" dirty="0" smtClean="0"/>
              <a:t>Подъехала, семья _______________________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подготовка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Выпиши имена собственные.</a:t>
            </a:r>
          </a:p>
          <a:p>
            <a:pPr>
              <a:buNone/>
            </a:pPr>
            <a:r>
              <a:rPr lang="ru-RU" dirty="0" smtClean="0"/>
              <a:t>_______________________________________</a:t>
            </a:r>
          </a:p>
          <a:p>
            <a:pPr>
              <a:buNone/>
            </a:pPr>
            <a:endParaRPr lang="ru-RU" dirty="0" smtClean="0"/>
          </a:p>
          <a:p>
            <a:pPr marL="0" indent="457200" algn="just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 трудные слова по слогам. Обрати внимание на них, когда будешь писать изложение.</a:t>
            </a:r>
          </a:p>
          <a:p>
            <a:pPr>
              <a:buNone/>
            </a:pPr>
            <a:r>
              <a:rPr lang="ru-RU" dirty="0" smtClean="0"/>
              <a:t>Подъехала, неуверенно, черными, положил.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Орфографическая подготовка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4-13</Template>
  <TotalTime>96</TotalTime>
  <Words>488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4-13</vt:lpstr>
      <vt:lpstr>ИЗЛОЖЕНИЕ </vt:lpstr>
      <vt:lpstr>Знакомство с текстом</vt:lpstr>
      <vt:lpstr>Вопросы по тексту</vt:lpstr>
      <vt:lpstr>Оленёнок.</vt:lpstr>
      <vt:lpstr>Составление плана</vt:lpstr>
      <vt:lpstr>Орфографическая подготовка</vt:lpstr>
      <vt:lpstr>Орфографическая подготовка</vt:lpstr>
      <vt:lpstr>Орфографическая подготовка</vt:lpstr>
      <vt:lpstr>Орфографическая подготовка</vt:lpstr>
      <vt:lpstr>Лексическая подготовка</vt:lpstr>
      <vt:lpstr>Лексическая подготовка</vt:lpstr>
      <vt:lpstr>Перескажи текст по плану</vt:lpstr>
      <vt:lpstr>Изложение. Оленёнок.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ИЗЛОЖЕНИЕ</dc:title>
  <dc:creator>1</dc:creator>
  <cp:lastModifiedBy>Рита Маратовна</cp:lastModifiedBy>
  <cp:revision>11</cp:revision>
  <dcterms:created xsi:type="dcterms:W3CDTF">2011-11-10T10:57:17Z</dcterms:created>
  <dcterms:modified xsi:type="dcterms:W3CDTF">2011-11-15T16:56:07Z</dcterms:modified>
</cp:coreProperties>
</file>