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2" r:id="rId15"/>
    <p:sldId id="269" r:id="rId16"/>
    <p:sldId id="273" r:id="rId17"/>
    <p:sldId id="270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25FA2-905F-4848-96D8-A298FF31B86E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38717-B8D0-418A-8882-906F66A6C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8717-B8D0-418A-8882-906F66A6C85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7D06-C6C6-4AD4-BCE6-927D14A23AE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ИЗЛОЖЕНИЕ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Добрые дети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286520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http://aida.ucoz.ru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3" descr="H:\Documents and Settings\Aida\Рабочий стол\ТЕКСТУРЫ и фоны, клипарты\3 ЧАСТЬ!!!\1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86322"/>
            <a:ext cx="1214446" cy="158115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H:\Documents and Settings\Aida\Рабочий стол\СБОРНИК! 26-03-2003 картинки\sm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1337" flipH="1">
            <a:off x="1000100" y="5214950"/>
            <a:ext cx="571504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Лексическая подготовка </a:t>
            </a:r>
          </a:p>
          <a:p>
            <a:pPr algn="ctr"/>
            <a:endParaRPr lang="ru-RU" sz="3200" b="1" dirty="0" smtClean="0">
              <a:solidFill>
                <a:srgbClr val="FFCC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 значение слова.</a:t>
            </a:r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Воля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____________________________</a:t>
            </a:r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Перефраз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Скажи по –другому.</a:t>
            </a:r>
          </a:p>
          <a:p>
            <a:pPr algn="ctr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выпустили птичку на волю весной.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85728"/>
            <a:ext cx="8143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Перескажи текст по плану.</a:t>
            </a:r>
          </a:p>
          <a:p>
            <a:pPr algn="ctr"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План.</a:t>
            </a:r>
          </a:p>
          <a:p>
            <a:pPr algn="ctr">
              <a:defRPr/>
            </a:pPr>
            <a:endParaRPr lang="ru-RU" sz="3200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1.Кого  нашли дети в лесу?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rmAutofit fontScale="90000"/>
          </a:bodyPr>
          <a:lstStyle/>
          <a:p>
            <a:pPr marL="742950" indent="-742950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Куда принесли птичку ребята?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500" y="513159"/>
            <a:ext cx="7870825" cy="590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Куда птичку поместили?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5452006" cy="62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4.Что дети сделали весной?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421392" cy="5197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14290"/>
            <a:ext cx="80010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Напиши изложение «Добрые дети» </a:t>
            </a:r>
          </a:p>
          <a:p>
            <a:pPr algn="ctr"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План.</a:t>
            </a:r>
          </a:p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Кого  нашли дети в лесу?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Куда принесли птичку ребята?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Куда птичку поместили?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4.Что дети сделали весной?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Опорные слова</a:t>
            </a:r>
          </a:p>
          <a:p>
            <a:pPr marL="742950" indent="-742950" algn="ctr"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Слаба, поместили, выпустили, волю.</a:t>
            </a:r>
          </a:p>
          <a:p>
            <a:pPr marL="742950" indent="-742950" algn="ctr">
              <a:defRPr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для справок</a:t>
            </a:r>
          </a:p>
          <a:p>
            <a:pPr marL="742950" indent="-742950" algn="ctr">
              <a:defRPr/>
            </a:pPr>
            <a:endParaRPr lang="ru-RU" sz="3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текстом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42939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http://aida.ucoz.ru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6842" y="-12700"/>
            <a:ext cx="357158" cy="687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715304" cy="4525963"/>
          </a:xfrm>
        </p:spPr>
        <p:txBody>
          <a:bodyPr>
            <a:normAutofit fontScale="92500" lnSpcReduction="10000"/>
          </a:bodyPr>
          <a:lstStyle/>
          <a:p>
            <a:pPr marL="0" indent="360363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Добрые дети.</a:t>
            </a:r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гуляли зимой в большом . Они нашли птичку на снегу. Она была очень слаба. Ребята принесли птичку домой. Они поместили ее в клетку. Дети выпустили птичку на волю весной.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к тексту.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0034" y="668839"/>
            <a:ext cx="8229600" cy="608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гуляли дети?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они нашли на снегу?</a:t>
            </a:r>
          </a:p>
          <a:p>
            <a:pPr algn="just" eaLnBrk="0" hangingPunct="0">
              <a:buFontTx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было с птичкой?</a:t>
            </a:r>
          </a:p>
          <a:p>
            <a:pPr algn="just" eaLnBrk="0" hangingPunct="0">
              <a:buFontTx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ее принесли ребята?</a:t>
            </a:r>
          </a:p>
          <a:p>
            <a:pPr algn="just" eaLnBrk="0" hangingPunct="0">
              <a:buFontTx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поместили птичку?</a:t>
            </a:r>
          </a:p>
          <a:p>
            <a:pPr algn="just" eaLnBrk="0" hangingPunct="0">
              <a:buFontTx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дети сделали весной?</a:t>
            </a:r>
          </a:p>
          <a:p>
            <a:pPr algn="just" eaLnBrk="0" hangingPunct="0">
              <a:buFontTx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бы ты поступил на их месте?</a:t>
            </a:r>
          </a:p>
          <a:p>
            <a:pPr algn="just" eaLnBrk="0" hangingPunct="0"/>
            <a:endParaRPr lang="ru-RU" sz="2000" dirty="0">
              <a:solidFill>
                <a:srgbClr val="8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Прочитай. Перескажи. Раздели текст на абзацы. Озаглавь их. Составь план.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Составление плана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Кого  нашли дети в лесу?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Куда принесли птичку ребята?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Куда птичку поместили?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4.Что дети сделали весной?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142852"/>
            <a:ext cx="8643966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19138" algn="l">
              <a:lnSpc>
                <a:spcPct val="150000"/>
              </a:lnSpc>
              <a:spcAft>
                <a:spcPts val="600"/>
              </a:spcAft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Повтори текст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гуляли зимой в большом             .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Они нашли               .   Она была очень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слаба. Ребята принесли птичку                .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поместили ее в               . Дети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выпустили птичку на                   весной.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92867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857364"/>
            <a:ext cx="1643074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714620"/>
            <a:ext cx="1643074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00438"/>
            <a:ext cx="1285884" cy="1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5214950"/>
            <a:ext cx="1409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01014" cy="6357958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ru-RU" sz="4000" b="1" dirty="0" smtClean="0">
                <a:solidFill>
                  <a:srgbClr val="FF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Орфографическая подготовка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проверочные слова.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Вставь пропущенные буквы.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б.льшом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-____________________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л.су- _____________________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сн.гу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____________________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д.мой - ___________________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пом.стили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__________________</a:t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в.сной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____________________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601338"/>
            <a:ext cx="8229600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12725" algn="ctr" eaLnBrk="0" hangingPunct="0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Орфографическая подготовка</a:t>
            </a:r>
          </a:p>
          <a:p>
            <a:pPr indent="212725" eaLnBrk="0" hangingPunct="0"/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12725" algn="ctr" eaLnBrk="0" hangingPunct="0"/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Подчеркни Ь</a:t>
            </a:r>
          </a:p>
          <a:p>
            <a:pPr indent="212725" eaLnBrk="0" hangingPunct="0"/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12725" eaLnBrk="0" hangingPunct="0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шом, очен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9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12725" algn="ctr" eaLnBrk="0" hangingPunct="0"/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Раскрой скобки</a:t>
            </a:r>
          </a:p>
          <a:p>
            <a:pPr indent="719138" algn="l" eaLnBrk="0" hangingPunct="0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(в)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большом_______________________</a:t>
            </a: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719138" algn="l" eaLnBrk="0" hangingPunct="0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(на)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снегу__________________</a:t>
            </a: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719138" algn="l" eaLnBrk="0" hangingPunct="0"/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клетку________________________</a:t>
            </a: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719138" algn="l" eaLnBrk="0" hangingPunct="0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(на)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волю_____________________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357166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Орфографическая подготовка </a:t>
            </a:r>
          </a:p>
          <a:p>
            <a:pPr algn="ctr"/>
            <a:endParaRPr lang="ru-RU" sz="3600" b="1" dirty="0" smtClean="0">
              <a:solidFill>
                <a:srgbClr val="FFCC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 трудные слова по слогам. Обрати внимание на них, когда будешь писать изложение.</a:t>
            </a:r>
          </a:p>
          <a:p>
            <a:pPr algn="ctr"/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Поместили, выпустили, птичку.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357167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Лексическая подготовка.</a:t>
            </a:r>
          </a:p>
          <a:p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синонимы.</a:t>
            </a:r>
          </a:p>
          <a:p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 - ___________________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   - _____________________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Воля   - __________________</a:t>
            </a:r>
          </a:p>
          <a:p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антонимы.</a:t>
            </a:r>
          </a:p>
          <a:p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Выпустил   - 	__________________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4-12</Template>
  <TotalTime>73</TotalTime>
  <Words>235</Words>
  <Application>Microsoft Office PowerPoint</Application>
  <PresentationFormat>Экран (4:3)</PresentationFormat>
  <Paragraphs>77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4-12</vt:lpstr>
      <vt:lpstr>ИЗЛОЖЕНИЕ </vt:lpstr>
      <vt:lpstr>Знакомство с текстом</vt:lpstr>
      <vt:lpstr>Вопросы к тексту. </vt:lpstr>
      <vt:lpstr>        Составление плана                              План. 1. Кого  нашли дети в лесу? 2. Куда принесли птичку ребята? 3. Куда птичку поместили? 4.Что дети сделали весной? </vt:lpstr>
      <vt:lpstr>                Повтори текст Дети гуляли зимой в большом             .   Они нашли               .   Она была очень  слаба. Ребята принесли птичку                .  Они поместили ее в               . Дети   выпустили птичку на                   весной.  </vt:lpstr>
      <vt:lpstr>  Орфографическая подготовка  Подбери проверочные слова.  Вставь пропущенные буквы.  б.льшом -____________________ л.су- _____________________ сн.гу - ____________________ д.мой - ___________________ пом.стили - __________________ в.сной- ____________________  </vt:lpstr>
      <vt:lpstr>Орфографическая подготовка  Подчеркни Ь  Большом, очень.  Раскрой скобки (в)большом_______________________ (на)снегу__________________ (в)клетку________________________ (на)волю_____________________ </vt:lpstr>
      <vt:lpstr>Слайд 8</vt:lpstr>
      <vt:lpstr>Слайд 9</vt:lpstr>
      <vt:lpstr>Слайд 10</vt:lpstr>
      <vt:lpstr>Слайд 11</vt:lpstr>
      <vt:lpstr>Слайд 12</vt:lpstr>
      <vt:lpstr>2. Куда принесли птичку ребята? </vt:lpstr>
      <vt:lpstr>Слайд 14</vt:lpstr>
      <vt:lpstr>3. Куда птичку поместили?  </vt:lpstr>
      <vt:lpstr>Слайд 16</vt:lpstr>
      <vt:lpstr>4.Что дети сделали весной?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</dc:title>
  <dc:creator>1</dc:creator>
  <cp:lastModifiedBy>Рита Маратовна</cp:lastModifiedBy>
  <cp:revision>11</cp:revision>
  <dcterms:created xsi:type="dcterms:W3CDTF">2011-11-03T05:37:08Z</dcterms:created>
  <dcterms:modified xsi:type="dcterms:W3CDTF">2011-12-03T17:02:48Z</dcterms:modified>
</cp:coreProperties>
</file>