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7" r:id="rId2"/>
    <p:sldId id="274" r:id="rId3"/>
    <p:sldId id="259" r:id="rId4"/>
    <p:sldId id="277" r:id="rId5"/>
    <p:sldId id="278" r:id="rId6"/>
    <p:sldId id="258" r:id="rId7"/>
    <p:sldId id="270" r:id="rId8"/>
    <p:sldId id="279" r:id="rId9"/>
    <p:sldId id="261" r:id="rId10"/>
    <p:sldId id="262" r:id="rId11"/>
    <p:sldId id="280" r:id="rId12"/>
    <p:sldId id="281" r:id="rId13"/>
    <p:sldId id="282" r:id="rId14"/>
    <p:sldId id="263" r:id="rId15"/>
    <p:sldId id="283" r:id="rId16"/>
    <p:sldId id="273" r:id="rId17"/>
    <p:sldId id="267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008000"/>
    <a:srgbClr val="005C00"/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6B509-DD3C-4756-BB79-909E2E2FBF7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1D9C8-FA15-4A41-A0A8-0B95BDA91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1D9C8-FA15-4A41-A0A8-0B95BDA910C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186F7EF-22B3-40A1-A0E5-C2B1B1661A42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wnloads\08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wnloads\&#1047;&#1086;&#1083;&#1091;&#1096;&#1082;&#1072;%20-%20&#1044;&#1086;&#1073;&#1088;&#1099;&#1081;%20&#1046;&#1091;&#1082;.mp3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NUL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FFFF00"/>
                </a:solidFill>
              </a:rPr>
              <a:t>Урок развития речи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285991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«Доброта в моём сердце»</a:t>
            </a:r>
          </a:p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солнце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500042"/>
            <a:ext cx="2843221" cy="2428892"/>
          </a:xfrm>
          <a:prstGeom prst="rect">
            <a:avLst/>
          </a:prstGeom>
        </p:spPr>
      </p:pic>
      <p:pic>
        <p:nvPicPr>
          <p:cNvPr id="8" name="0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57224" y="5429264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23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972188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Физкультминутка</a:t>
            </a:r>
            <a:endParaRPr lang="ru-RU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Содержимое 5" descr="жук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57620" y="3429000"/>
            <a:ext cx="4214842" cy="3429000"/>
          </a:xfrm>
        </p:spPr>
      </p:pic>
      <p:pic>
        <p:nvPicPr>
          <p:cNvPr id="4" name="Золушка - Добрый Жу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00100" y="3786190"/>
            <a:ext cx="1428760" cy="1428760"/>
          </a:xfrm>
          <a:prstGeom prst="rect">
            <a:avLst/>
          </a:prstGeom>
        </p:spPr>
      </p:pic>
      <p:pic>
        <p:nvPicPr>
          <p:cNvPr id="5" name="Рисунок 4" descr="Рисунок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285728"/>
            <a:ext cx="1846491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3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43240" cy="32266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 предложение </a:t>
            </a:r>
            <a:endParaRPr lang="ru-RU" sz="54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endParaRPr 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На свете,         хорошо,   доброта,     как,       что,    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есть!</a:t>
            </a:r>
            <a:endParaRPr lang="ru-RU" sz="4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286116" cy="327558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28641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 предложение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меня добрый человек – это ….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парах</a:t>
            </a:r>
            <a:br>
              <a:rPr lang="ru-RU" sz="60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предложения о доброте</a:t>
            </a:r>
            <a:endParaRPr lang="ru-RU" sz="60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04466"/>
            <a:ext cx="2286016" cy="2042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667"/>
            <a:ext cx="2357422" cy="22801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Сказочные герои, которые делали добрые дела.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6715172" cy="5257800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Я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очень люблю свою бабушку, которая живет за лесом. Я забочусь о ней, и часто ношу ей пирожки. </a:t>
            </a:r>
            <a:endParaRPr lang="ru-RU" sz="2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Я в трудную минуту всегда рядом со своим хозяином. Ради его счастья мне пришлось с Людоедом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Чтобы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спасти любимого отца, я отправилась на остров к Чудовищу, хозяину аленького цветочка. </a:t>
            </a:r>
            <a:endParaRPr lang="ru-RU" sz="2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Я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, несмотря на свой рост в дюйм, спасла ласточку. </a:t>
            </a:r>
            <a:endParaRPr lang="ru-RU" sz="2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857628"/>
            <a:ext cx="1400175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6700" y="2357430"/>
            <a:ext cx="12573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071546"/>
            <a:ext cx="10382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29587" y="4446508"/>
            <a:ext cx="1214414" cy="176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000504"/>
            <a:ext cx="8715436" cy="2428892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Где же находится царство                           вежливости и доброты?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1\Documents\доброта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285728"/>
            <a:ext cx="4762500" cy="3429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1"/>
            <a:ext cx="2267822" cy="2193467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стой в стороне равнодушно,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у кого-то беда.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Рвануться на выручку нужно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любую минуту, всегда!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если кому-то, кому-то поможет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Твоя доброта, улыбка твоя,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счастлив, что день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напрасно был прожит,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годы живешь ты не зря!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383219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</a:p>
          <a:p>
            <a:pPr algn="r">
              <a:buNone/>
            </a:pPr>
            <a:endParaRPr lang="ru-RU" b="1" dirty="0" smtClean="0">
              <a:solidFill>
                <a:srgbClr val="FFC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Написать сочинение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«Доброта в моём сердце»</a:t>
            </a:r>
            <a:endParaRPr lang="ru-RU" sz="6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солнце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2521149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доброта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солнце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0"/>
            <a:ext cx="3000364" cy="302379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Добрым быть совсем, совсем не просто.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зависит доброта от роста.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зависит доброта от цвета.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Доброта не пряник, не конфета.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надо, надо добрым быть.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 беде друг друга не забыть.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завертится земля быстрей,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будем мы с тобой добрей.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Доброта с годами не стареет.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Доброта от холода согреет.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доброта, как солнце светит,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Радуются взрослые и дети.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97178"/>
            <a:ext cx="3357554" cy="26174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Книга мудрости гласит…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001056" cy="4240211"/>
          </a:xfrm>
        </p:spPr>
        <p:txBody>
          <a:bodyPr/>
          <a:lstStyle/>
          <a:p>
            <a:pPr>
              <a:buNone/>
            </a:pPr>
            <a:r>
              <a:rPr lang="ru-RU" b="1" i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«</a:t>
            </a:r>
            <a:r>
              <a:rPr lang="ru-RU" b="1" i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Доброта - </a:t>
            </a:r>
            <a:r>
              <a:rPr lang="ru-RU" b="1" i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добродушие, доброжелательство, наклонность к добру, как качество человека. Не ищи красоты, ищи </a:t>
            </a:r>
            <a:r>
              <a:rPr lang="ru-RU" b="1" i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доброты»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ru-RU" b="1" i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В.И.Даль</a:t>
            </a:r>
          </a:p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Доброта - отзывчивость, душевное расположение к людям,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стремление делать добро другим.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С.И.Ожегов</a:t>
            </a:r>
          </a:p>
          <a:p>
            <a:pPr algn="r">
              <a:buNone/>
            </a:pPr>
            <a:endParaRPr lang="ru-RU" b="1" i="1" dirty="0" smtClean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r">
              <a:buNone/>
            </a:pPr>
            <a:endParaRPr lang="ru-RU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082" y="0"/>
            <a:ext cx="2215764" cy="21431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Словарная работа</a:t>
            </a:r>
            <a:endParaRPr lang="ru-RU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слово «Доброта» с красной строки с заглавной  буквы.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Назовите и выделите орфограмму в этом слове.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Назовите и запишите  родственные слова к слову «Доброта».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Найдите и выделите корень в этих словах.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уменьшительно – ласкательную форму к слову «Доброта».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Разберите это слово по составу. Что вы заметили? С помощью какой части слова   оно образовано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Подберите слова – синонимы к слову «Доброта»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54006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Словосочетания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714356"/>
            <a:ext cx="4900618" cy="4686319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Добрый человек,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добрые руки, 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доброе сердце, 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добрый день, 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доброе слово.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предложение с одним из словосочетаний.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солнце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71464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Качества, которыми должен обладать человек: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Доброта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Любовь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Душевность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Забота о ближних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Вежливость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Отзывчивость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Добросердечность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Уважительность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Милосердие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71876"/>
            <a:ext cx="3221313" cy="305278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20000"/>
                </a:solidFill>
                <a:latin typeface="Monotype Corsiva" pitchFamily="66" charset="0"/>
              </a:rPr>
              <a:t>Восстановите пословицу</a:t>
            </a:r>
            <a:endParaRPr lang="ru-RU" sz="5400" b="1" dirty="0">
              <a:solidFill>
                <a:srgbClr val="92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35013" y="1720850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0824" y="1341438"/>
            <a:ext cx="4035423" cy="587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Доброе слово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0824" y="2071678"/>
            <a:ext cx="3963985" cy="63818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Не одежда красит человека</a:t>
            </a:r>
            <a:r>
              <a:rPr lang="ru-RU" dirty="0"/>
              <a:t>,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50824" y="2857497"/>
            <a:ext cx="3963985" cy="6429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Торопись на доброе дело</a:t>
            </a:r>
            <a:r>
              <a:rPr lang="ru-RU" dirty="0"/>
              <a:t>,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57158" y="3714752"/>
            <a:ext cx="385765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Доброе слово лечит,</a:t>
            </a:r>
            <a:endParaRPr lang="ru-RU" b="1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5720" y="4643446"/>
            <a:ext cx="3857652" cy="6429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В ком добра нет,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14282" y="5643578"/>
            <a:ext cx="4143404" cy="790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Не ищи красоты - 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929190" y="5643578"/>
            <a:ext cx="3786214" cy="790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ищи доброты.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4786314" y="4500570"/>
            <a:ext cx="3929090" cy="7858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а худое само приспеет</a:t>
            </a:r>
            <a:r>
              <a:rPr lang="ru-RU" dirty="0"/>
              <a:t>.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786314" y="3643314"/>
            <a:ext cx="4000528" cy="7143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в том и правды мало</a:t>
            </a:r>
            <a:r>
              <a:rPr lang="ru-RU" dirty="0"/>
              <a:t>.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714876" y="2857496"/>
            <a:ext cx="4105274" cy="5715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а злое калечит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714876" y="2000240"/>
            <a:ext cx="4105274" cy="7096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и кошке приятно.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714876" y="1341438"/>
            <a:ext cx="4105274" cy="587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а его добрые дела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/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Вежливость</a:t>
            </a:r>
            <a:r>
              <a:rPr lang="ru-RU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 умение вести себя так, чтобы другим</a:t>
            </a:r>
            <a:br>
              <a:rPr lang="ru-RU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было  приятно с тобой.</a:t>
            </a:r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endParaRPr lang="ru-RU" dirty="0"/>
          </a:p>
        </p:txBody>
      </p:sp>
      <p:pic>
        <p:nvPicPr>
          <p:cNvPr id="4" name="Picture 9" descr="оброе утро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3700502" cy="46256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357686" y="2357430"/>
            <a:ext cx="45005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добрым утром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eaLnBrk="0" hangingPunct="0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 зеленый!</a:t>
            </a:r>
          </a:p>
          <a:p>
            <a:pPr eaLnBrk="0" hangingPunct="0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добрым утром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eaLnBrk="0" hangingPunct="0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липы, клены,</a:t>
            </a:r>
          </a:p>
          <a:p>
            <a:pPr eaLnBrk="0" hangingPunct="0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добрым утром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eaLnBrk="0" hangingPunct="0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облака и широкая река,</a:t>
            </a:r>
          </a:p>
          <a:p>
            <a:pPr eaLnBrk="0" hangingPunct="0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добрым утром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eaLnBrk="0" hangingPunct="0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золотистым,  ясным, солнечным,  росистым!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«Вежливые слова»</a:t>
            </a:r>
            <a:endParaRPr lang="ru-RU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58246" cy="6400832"/>
          </a:xfrm>
        </p:spPr>
        <p:txBody>
          <a:bodyPr/>
          <a:lstStyle/>
          <a:p>
            <a:endParaRPr lang="ru-RU" sz="24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Растает </a:t>
            </a: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даже ледяная глыба от слова теплого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Зазеленеет старый пень, когда услышит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Добрый день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Если больше есть не в силах, скажем маме мы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Мальчик вежливый и развитый, говорит, встречаясь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Здравствуйте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Когда нас бранят за шалости, говорим 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Простите, пожалуйста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И во Франции, и в Дании на прощанье говорят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свидания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88" y="214290"/>
            <a:ext cx="1698772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618</TotalTime>
  <Words>583</Words>
  <Application>Microsoft Office PowerPoint</Application>
  <PresentationFormat>Экран (4:3)</PresentationFormat>
  <Paragraphs>114</Paragraphs>
  <Slides>18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1</vt:lpstr>
      <vt:lpstr>Урок развития речи</vt:lpstr>
      <vt:lpstr>Слайд 2</vt:lpstr>
      <vt:lpstr>Книга мудрости гласит…</vt:lpstr>
      <vt:lpstr>Словарная работа</vt:lpstr>
      <vt:lpstr>Словосочетания</vt:lpstr>
      <vt:lpstr>Качества, которыми должен обладать человек:</vt:lpstr>
      <vt:lpstr>Восстановите пословицу</vt:lpstr>
      <vt:lpstr>Вежливость – это умение вести себя так, чтобы другим                         было  приятно с тобой. </vt:lpstr>
      <vt:lpstr>«Вежливые слова»</vt:lpstr>
      <vt:lpstr>              Физкультминутка</vt:lpstr>
      <vt:lpstr>Составь предложение </vt:lpstr>
      <vt:lpstr>Продолжи предложение    Для меня добрый человек – это ….</vt:lpstr>
      <vt:lpstr>          Работа в парах Составьте предложения о доброте</vt:lpstr>
      <vt:lpstr>        Сказочные герои, которые делали добрые дела.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Дёмина </cp:lastModifiedBy>
  <cp:revision>75</cp:revision>
  <dcterms:created xsi:type="dcterms:W3CDTF">2010-10-19T17:10:47Z</dcterms:created>
  <dcterms:modified xsi:type="dcterms:W3CDTF">2011-11-28T19:44:46Z</dcterms:modified>
</cp:coreProperties>
</file>