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2;&#1086;&#1080;%20&#1076;&#1086;&#1082;&#1091;&#1084;&#1077;&#1085;&#1090;&#1099;\&#1064;&#1091;&#1084;&#1099;\&#1054;&#1088;&#1082;&#1077;&#1089;&#1090;&#1088;&#1086;&#1074;&#1099;&#1081;%20&#1082;&#1086;&#1083;&#1086;&#1082;&#1086;&#1083;&#1100;&#1095;&#1080;&#1082;.mp3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Documents and Settings\SysAdmin\Рабочий стол\0_98250_c6760f82_orig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</p:spPr>
      </p:pic>
      <p:pic>
        <p:nvPicPr>
          <p:cNvPr id="11" name="Оркестровый колокольчи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25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69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Марат</dc:creator>
  <cp:lastModifiedBy>Марат</cp:lastModifiedBy>
  <cp:revision>1</cp:revision>
  <dcterms:created xsi:type="dcterms:W3CDTF">2012-12-21T06:59:50Z</dcterms:created>
  <dcterms:modified xsi:type="dcterms:W3CDTF">2012-12-21T07:00:49Z</dcterms:modified>
</cp:coreProperties>
</file>