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9C89798-7789-423D-A24E-3873508F72A5}" type="datetimeFigureOut">
              <a:rPr lang="ru-RU" smtClean="0"/>
              <a:t>26.11.2012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A15E0A-E3D3-4BF7-8757-CE1B4A72CAE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ВНЕШНИЙ ВИД КУРИЛЬЩИКА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 ЧЕМУ ПРИВОДИТ КУРЕНИЕ?</a:t>
            </a:r>
            <a:endParaRPr lang="ru-RU" sz="36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img1.liveinternet.ru/images/attach/c/5/88/92/88092881_46e139b69a5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101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Курение </a:t>
            </a:r>
            <a:r>
              <a:rPr lang="ru-RU" dirty="0" smtClean="0"/>
              <a:t>- одна из наиболее вредных зависимостей.</a:t>
            </a:r>
            <a:endParaRPr lang="ru-RU" dirty="0"/>
          </a:p>
        </p:txBody>
      </p:sp>
      <p:pic>
        <p:nvPicPr>
          <p:cNvPr id="1026" name="Picture 2" descr="C:\Documents and Settings\Admin\Рабочий стол\пожар\antismoking-ads-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50"/>
            <a:ext cx="5072098" cy="343212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пожар\x_ea14fa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278" y="4235436"/>
            <a:ext cx="4932722" cy="2622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 чему приводит курение?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01122" cy="235745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Постоянное и длительное курение табака приводит к преждевременному старению. Нарушение питания тканей </a:t>
            </a:r>
            <a:r>
              <a:rPr lang="ru-RU" dirty="0" smtClean="0"/>
              <a:t>кислородом делают </a:t>
            </a:r>
            <a:r>
              <a:rPr lang="ru-RU" dirty="0" smtClean="0"/>
              <a:t>характерной внешность курящего - желтоватый оттенок белков глаз и кожи, преждевременное ее </a:t>
            </a:r>
            <a:r>
              <a:rPr lang="ru-RU" dirty="0" smtClean="0"/>
              <a:t>увядание</a:t>
            </a:r>
            <a:endParaRPr lang="ru-RU" dirty="0"/>
          </a:p>
        </p:txBody>
      </p:sp>
      <p:pic>
        <p:nvPicPr>
          <p:cNvPr id="2050" name="Picture 2" descr="C:\Documents and Settings\Admin\Рабочий стол\пожар\3_10-years-smok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0" y="3524250"/>
            <a:ext cx="561975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401080" cy="214313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Никотин, а также компоненты табачного дыма приводят к </a:t>
            </a:r>
            <a:r>
              <a:rPr lang="ru-RU" u="sng" dirty="0" smtClean="0"/>
              <a:t>изменению процессов деления, роста и жизнедеятельности клеток</a:t>
            </a:r>
            <a:r>
              <a:rPr lang="ru-RU" dirty="0" smtClean="0"/>
              <a:t>. То есть, в два раза повышается риск заболевания раком.</a:t>
            </a:r>
            <a:endParaRPr lang="ru-RU" dirty="0"/>
          </a:p>
        </p:txBody>
      </p:sp>
      <p:pic>
        <p:nvPicPr>
          <p:cNvPr id="3074" name="Picture 2" descr="C:\Documents and Settings\Admin\Рабочий стол\пожар\583468_5506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6357982" cy="4232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143380"/>
            <a:ext cx="7467600" cy="2714620"/>
          </a:xfrm>
        </p:spPr>
        <p:txBody>
          <a:bodyPr>
            <a:normAutofit/>
          </a:bodyPr>
          <a:lstStyle/>
          <a:p>
            <a:r>
              <a:rPr lang="ru-RU" dirty="0" smtClean="0"/>
              <a:t>В первую очередь страдают органы дыхания. 98% смертей от рака гортани, 96% смертей от рака легких, 75% смертей от хронического </a:t>
            </a:r>
            <a:r>
              <a:rPr lang="ru-RU" dirty="0" smtClean="0"/>
              <a:t>бронхита.</a:t>
            </a:r>
            <a:endParaRPr lang="ru-RU" dirty="0"/>
          </a:p>
        </p:txBody>
      </p:sp>
      <p:pic>
        <p:nvPicPr>
          <p:cNvPr id="4098" name="Picture 2" descr="C:\Documents and Settings\Admin\Рабочий стол\пожар\nejmicm050117_f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2839271" cy="3790953"/>
          </a:xfrm>
          <a:prstGeom prst="rect">
            <a:avLst/>
          </a:prstGeom>
          <a:noFill/>
        </p:spPr>
      </p:pic>
      <p:pic>
        <p:nvPicPr>
          <p:cNvPr id="4100" name="Picture 4" descr="http://im8-tub-ru.yandex.net/i?id=199534864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357166"/>
            <a:ext cx="4857784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928802"/>
            <a:ext cx="4143404" cy="4714908"/>
          </a:xfrm>
        </p:spPr>
        <p:txBody>
          <a:bodyPr>
            <a:normAutofit/>
          </a:bodyPr>
          <a:lstStyle/>
          <a:p>
            <a:r>
              <a:rPr lang="ru-RU" dirty="0" smtClean="0"/>
              <a:t>25% умерших от </a:t>
            </a:r>
            <a:r>
              <a:rPr lang="ru-RU" dirty="0" smtClean="0"/>
              <a:t>болезни </a:t>
            </a:r>
            <a:r>
              <a:rPr lang="ru-RU" dirty="0" smtClean="0"/>
              <a:t>сердца погубили себя курением. Кроме легких и гортани, сильнейший удар наносится по сердцу и сосудам.</a:t>
            </a:r>
            <a:endParaRPr lang="ru-RU" dirty="0"/>
          </a:p>
        </p:txBody>
      </p:sp>
      <p:pic>
        <p:nvPicPr>
          <p:cNvPr id="18434" name="Picture 2" descr="http://im0-tub-ru.yandex.net/i?id=161807571-1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67283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4329114" cy="5857916"/>
          </a:xfrm>
        </p:spPr>
        <p:txBody>
          <a:bodyPr>
            <a:normAutofit/>
          </a:bodyPr>
          <a:lstStyle/>
          <a:p>
            <a:r>
              <a:rPr lang="ru-RU" dirty="0" smtClean="0"/>
              <a:t>из-за недостатка кислорода постепенно развивается омертвление </a:t>
            </a:r>
            <a:r>
              <a:rPr lang="ru-RU" dirty="0" smtClean="0"/>
              <a:t>конечностей (гангрена</a:t>
            </a:r>
            <a:r>
              <a:rPr lang="ru-RU" dirty="0" smtClean="0"/>
              <a:t>). Огромное количество людей потеряли ноги из-за курения.</a:t>
            </a:r>
            <a:endParaRPr lang="ru-RU" dirty="0"/>
          </a:p>
        </p:txBody>
      </p:sp>
      <p:pic>
        <p:nvPicPr>
          <p:cNvPr id="19458" name="Picture 2" descr="http://www.chilloutpoint.com/images/2010/07/anti-tobacco-advertisements/anti-tobacco-advertisements-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714356"/>
            <a:ext cx="4500562" cy="6143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9"/>
            <a:ext cx="7467600" cy="1643074"/>
          </a:xfrm>
        </p:spPr>
        <p:txBody>
          <a:bodyPr/>
          <a:lstStyle/>
          <a:p>
            <a:r>
              <a:rPr lang="ru-RU" dirty="0" smtClean="0"/>
              <a:t>при курении появляется </a:t>
            </a:r>
            <a:r>
              <a:rPr lang="ru-RU" dirty="0" smtClean="0"/>
              <a:t>заметный, неприятный </a:t>
            </a:r>
            <a:r>
              <a:rPr lang="ru-RU" dirty="0" smtClean="0"/>
              <a:t>запах изо рта, воспаляется горло, краснеют глаза. </a:t>
            </a:r>
            <a:endParaRPr lang="ru-RU" dirty="0"/>
          </a:p>
        </p:txBody>
      </p:sp>
      <p:pic>
        <p:nvPicPr>
          <p:cNvPr id="20482" name="Picture 2" descr="http://im8-tub-ru.yandex.net/i?id=84497916-6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071678"/>
            <a:ext cx="6429420" cy="45491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467600" cy="3286148"/>
          </a:xfrm>
        </p:spPr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Подумай, хочешь ли ты подвергнуть свой организм таким испытаниям? </a:t>
            </a:r>
          </a:p>
          <a:p>
            <a:r>
              <a:rPr lang="ru-RU" sz="4000" dirty="0" smtClean="0"/>
              <a:t>Не начинай курить!</a:t>
            </a:r>
          </a:p>
          <a:p>
            <a:r>
              <a:rPr lang="ru-RU" sz="4000" dirty="0" smtClean="0"/>
              <a:t>Брось курить, пока ещё не поздно!</a:t>
            </a:r>
            <a:endParaRPr lang="ru-RU" sz="4000" dirty="0"/>
          </a:p>
        </p:txBody>
      </p:sp>
      <p:pic>
        <p:nvPicPr>
          <p:cNvPr id="21506" name="Picture 2" descr="http://im6-tub-ru.yandex.net/i?id=676254682-0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3000372"/>
            <a:ext cx="4286280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</TotalTime>
  <Words>162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ВНЕШНИЙ ВИД КУРИЛЬЩИКА</vt:lpstr>
      <vt:lpstr>Курение - одна из наиболее вредных зависимостей.</vt:lpstr>
      <vt:lpstr>К чему приводит курение?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ВНЕШНИЙ ВИД КУРИЛЬЩИКА</dc:title>
  <dc:creator>Admin</dc:creator>
  <cp:lastModifiedBy>Admin</cp:lastModifiedBy>
  <cp:revision>7</cp:revision>
  <dcterms:created xsi:type="dcterms:W3CDTF">2012-11-26T17:20:47Z</dcterms:created>
  <dcterms:modified xsi:type="dcterms:W3CDTF">2012-11-26T18:24:33Z</dcterms:modified>
</cp:coreProperties>
</file>