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62" r:id="rId6"/>
    <p:sldId id="260" r:id="rId7"/>
    <p:sldId id="264" r:id="rId8"/>
    <p:sldId id="265" r:id="rId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9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0ACF2D50-BFD9-47FE-AC7E-EA58357B0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DA11826-72D5-492A-AF80-8563A74C3129}" type="slidenum">
              <a:rPr lang="en-US"/>
              <a:pPr/>
              <a:t>1</a:t>
            </a:fld>
            <a:endParaRPr lang="en-US"/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988CA0-61F2-41B6-9FE0-4DBC29E88019}" type="slidenum">
              <a:rPr lang="en-US"/>
              <a:pPr/>
              <a:t>2</a:t>
            </a:fld>
            <a:endParaRPr lang="en-US"/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7196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31F2F4-00C7-4F75-898C-7E81182D2676}" type="slidenum">
              <a:rPr lang="en-US"/>
              <a:pPr/>
              <a:t>3</a:t>
            </a:fld>
            <a:endParaRPr lang="en-US"/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7196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EEE04E-CD23-486A-A371-8CA107D49E63}" type="slidenum">
              <a:rPr lang="en-US"/>
              <a:pPr/>
              <a:t>4</a:t>
            </a:fld>
            <a:endParaRPr lang="en-US"/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7196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9C67BD-1E12-4F44-829D-AFAFAA440CD8}" type="slidenum">
              <a:rPr lang="en-US"/>
              <a:pPr/>
              <a:t>6</a:t>
            </a:fld>
            <a:endParaRPr lang="en-US"/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7196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EE440-C509-4EC3-A5D0-98500DB2E4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719F0-1C61-4E90-9BCF-C2CABB10D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E2886-7907-4E38-B57F-04957E6164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065E4-DC14-40F6-AE65-07E443F638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29E0B-2CD5-4EB6-AAF2-6B8F1FB5E6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66910-1B53-4FBA-B235-6D5BCC2675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483E9-630C-49E3-AF02-3CCA163165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78B0-86AF-4B0F-9CB0-1BD00FCD1E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16F4D-68B3-472B-B281-BA27420B51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4600D-8C74-4069-AA9D-66D4F045AD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pPr>
              <a:defRPr/>
            </a:pPr>
            <a:fld id="{8B1B3B12-7281-4C62-80E9-1A0C860614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0501" y="641172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0501" y="-7875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830299" y="-7875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  <a:prstGeom prst="rect">
            <a:avLst/>
          </a:prstGeom>
        </p:spPr>
        <p:txBody>
          <a:bodyPr vert="horz" lIns="0" tIns="50397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940182" y="7006699"/>
            <a:ext cx="369622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F78AA8D-6E77-47EC-9F49-3492E97B69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0965" y="223117"/>
            <a:ext cx="10120917" cy="715649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ytest.klyaksa.net/wiki/%D0%97%D0%B0%D0%B3%D0%BB%D0%B0%D0%B2%D0%BD%D0%B0%D1%8F_%D1%81%D1%82%D1%80%D0%B0%D0%BD%D0%B8%D1%86%D0%B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harina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mota.ru/class/coach/idictation/45_21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lik-bez.com/tests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slit.ioso.ru/tests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biturcenter.ru/testi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Электронные формы тестирования на уроках русского языка и литературы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Работа выполнена </a:t>
            </a:r>
          </a:p>
          <a:p>
            <a:r>
              <a:rPr lang="ru-RU" dirty="0" smtClean="0"/>
              <a:t>учителем русского языка и литературы</a:t>
            </a:r>
          </a:p>
          <a:p>
            <a:r>
              <a:rPr lang="ru-RU" dirty="0" smtClean="0"/>
              <a:t>МОУ </a:t>
            </a:r>
            <a:r>
              <a:rPr lang="ru-RU" dirty="0" smtClean="0"/>
              <a:t>«</a:t>
            </a:r>
            <a:r>
              <a:rPr lang="ru-RU" dirty="0" smtClean="0"/>
              <a:t>СОШ №7</a:t>
            </a:r>
            <a:r>
              <a:rPr lang="ru-RU" dirty="0" smtClean="0"/>
              <a:t>» </a:t>
            </a:r>
            <a:r>
              <a:rPr lang="ru-RU" dirty="0" smtClean="0"/>
              <a:t>города Балаково</a:t>
            </a:r>
          </a:p>
          <a:p>
            <a:r>
              <a:rPr lang="ru-RU" dirty="0" smtClean="0"/>
              <a:t>Шипиловой И.А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83188" y="6923109"/>
            <a:ext cx="68050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2011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10080625" cy="756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80625" cy="756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10080625" cy="756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10080625" cy="756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10080625" cy="756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10080625" cy="756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4098" y="3065457"/>
            <a:ext cx="7875297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37</Words>
  <Application>Microsoft Office PowerPoint</Application>
  <PresentationFormat>Произвольный</PresentationFormat>
  <Paragraphs>12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Электронные формы тестирования на уроках русского языка и литературы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Домашний</cp:lastModifiedBy>
  <cp:revision>19</cp:revision>
  <cp:lastPrinted>1601-01-01T00:00:00Z</cp:lastPrinted>
  <dcterms:created xsi:type="dcterms:W3CDTF">2009-04-16T07:32:33Z</dcterms:created>
  <dcterms:modified xsi:type="dcterms:W3CDTF">2010-12-13T17:18:28Z</dcterms:modified>
</cp:coreProperties>
</file>