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58" r:id="rId6"/>
    <p:sldId id="260" r:id="rId7"/>
    <p:sldId id="265" r:id="rId8"/>
    <p:sldId id="262" r:id="rId9"/>
    <p:sldId id="270" r:id="rId10"/>
    <p:sldId id="271" r:id="rId11"/>
    <p:sldId id="272" r:id="rId12"/>
    <p:sldId id="273" r:id="rId13"/>
    <p:sldId id="263" r:id="rId14"/>
    <p:sldId id="264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CED"/>
    <a:srgbClr val="EAEEF2"/>
    <a:srgbClr val="DCE2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68CF3-FB08-429C-8E88-56EE9C751BCE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EE250-9434-49CC-9453-C5B70364C37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ТЕКСТЫ</a:t>
          </a:r>
          <a:endParaRPr lang="ru-RU" sz="2800" b="1" dirty="0">
            <a:solidFill>
              <a:srgbClr val="FFFF00"/>
            </a:solidFill>
          </a:endParaRPr>
        </a:p>
      </dgm:t>
    </dgm:pt>
    <dgm:pt modelId="{4D75FEF1-F1AC-4E7B-BEC8-3B9A53811E11}" type="parTrans" cxnId="{62602B6A-CD6B-4080-AEBA-14265A0DAADE}">
      <dgm:prSet/>
      <dgm:spPr/>
      <dgm:t>
        <a:bodyPr/>
        <a:lstStyle/>
        <a:p>
          <a:endParaRPr lang="ru-RU"/>
        </a:p>
      </dgm:t>
    </dgm:pt>
    <dgm:pt modelId="{9C581773-9906-4078-88E4-8FDC9266D8C8}" type="sibTrans" cxnId="{62602B6A-CD6B-4080-AEBA-14265A0DAADE}">
      <dgm:prSet/>
      <dgm:spPr/>
      <dgm:t>
        <a:bodyPr/>
        <a:lstStyle/>
        <a:p>
          <a:endParaRPr lang="ru-RU"/>
        </a:p>
      </dgm:t>
    </dgm:pt>
    <dgm:pt modelId="{0A7D7B36-8116-4340-AD17-3A2F2CEE4080}">
      <dgm:prSet phldrT="[Текст]" custT="1"/>
      <dgm:spPr/>
      <dgm:t>
        <a:bodyPr/>
        <a:lstStyle/>
        <a:p>
          <a:r>
            <a:rPr lang="ru-RU" sz="1800" b="1" dirty="0" smtClean="0"/>
            <a:t>устные письменные</a:t>
          </a:r>
          <a:endParaRPr lang="ru-RU" sz="1800" b="1" dirty="0"/>
        </a:p>
      </dgm:t>
    </dgm:pt>
    <dgm:pt modelId="{30225857-C947-4412-B209-71C61E369325}" type="parTrans" cxnId="{42BA804D-8961-439F-B305-E558572B7363}">
      <dgm:prSet/>
      <dgm:spPr/>
      <dgm:t>
        <a:bodyPr/>
        <a:lstStyle/>
        <a:p>
          <a:endParaRPr lang="ru-RU"/>
        </a:p>
      </dgm:t>
    </dgm:pt>
    <dgm:pt modelId="{23146895-17F1-450B-AC06-924913DE2235}" type="sibTrans" cxnId="{42BA804D-8961-439F-B305-E558572B7363}">
      <dgm:prSet/>
      <dgm:spPr/>
      <dgm:t>
        <a:bodyPr/>
        <a:lstStyle/>
        <a:p>
          <a:endParaRPr lang="ru-RU"/>
        </a:p>
      </dgm:t>
    </dgm:pt>
    <dgm:pt modelId="{DCFAF195-9DD2-4A86-B998-9BFD743B8866}">
      <dgm:prSet phldrT="[Текст]" custT="1"/>
      <dgm:spPr/>
      <dgm:t>
        <a:bodyPr/>
        <a:lstStyle/>
        <a:p>
          <a:r>
            <a:rPr lang="ru-RU" sz="2000" b="1" dirty="0" smtClean="0"/>
            <a:t>диалоги</a:t>
          </a:r>
        </a:p>
        <a:p>
          <a:r>
            <a:rPr lang="ru-RU" sz="2000" b="1" dirty="0" smtClean="0"/>
            <a:t>монологи</a:t>
          </a:r>
          <a:endParaRPr lang="ru-RU" sz="2000" b="1" dirty="0"/>
        </a:p>
      </dgm:t>
    </dgm:pt>
    <dgm:pt modelId="{9339F077-1123-4B07-BA42-04BFD8A54C3B}" type="parTrans" cxnId="{253B188A-ED2D-4736-857E-FAA2492B6B0A}">
      <dgm:prSet/>
      <dgm:spPr/>
      <dgm:t>
        <a:bodyPr/>
        <a:lstStyle/>
        <a:p>
          <a:endParaRPr lang="ru-RU"/>
        </a:p>
      </dgm:t>
    </dgm:pt>
    <dgm:pt modelId="{02B5A0DB-9E76-470B-94B0-E0625AED357B}" type="sibTrans" cxnId="{253B188A-ED2D-4736-857E-FAA2492B6B0A}">
      <dgm:prSet/>
      <dgm:spPr/>
      <dgm:t>
        <a:bodyPr/>
        <a:lstStyle/>
        <a:p>
          <a:endParaRPr lang="ru-RU"/>
        </a:p>
      </dgm:t>
    </dgm:pt>
    <dgm:pt modelId="{30BCCC32-B6F4-4A64-95FB-2FDE068DD0BC}">
      <dgm:prSet phldrT="[Текст]"/>
      <dgm:spPr/>
      <dgm:t>
        <a:bodyPr/>
        <a:lstStyle/>
        <a:p>
          <a:r>
            <a:rPr lang="ru-RU" b="1" dirty="0" smtClean="0"/>
            <a:t>художественные</a:t>
          </a:r>
        </a:p>
        <a:p>
          <a:r>
            <a:rPr lang="ru-RU" b="1" dirty="0" smtClean="0"/>
            <a:t>нехудожественные</a:t>
          </a:r>
          <a:endParaRPr lang="ru-RU" b="1" dirty="0"/>
        </a:p>
      </dgm:t>
    </dgm:pt>
    <dgm:pt modelId="{811A90F2-86ED-4A7E-964A-9FC65C2571BF}" type="parTrans" cxnId="{3298F053-CB34-421C-84E9-5EB90FCE7F4A}">
      <dgm:prSet/>
      <dgm:spPr/>
      <dgm:t>
        <a:bodyPr/>
        <a:lstStyle/>
        <a:p>
          <a:endParaRPr lang="ru-RU"/>
        </a:p>
      </dgm:t>
    </dgm:pt>
    <dgm:pt modelId="{484C84D4-C476-4115-BD74-B16D0AD769D7}" type="sibTrans" cxnId="{3298F053-CB34-421C-84E9-5EB90FCE7F4A}">
      <dgm:prSet/>
      <dgm:spPr/>
      <dgm:t>
        <a:bodyPr/>
        <a:lstStyle/>
        <a:p>
          <a:endParaRPr lang="ru-RU"/>
        </a:p>
      </dgm:t>
    </dgm:pt>
    <dgm:pt modelId="{B74E8D7C-59FD-4747-8209-5483C1E7FC9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/>
            <a:t>по типам речи:</a:t>
          </a:r>
          <a:r>
            <a:rPr lang="ru-RU" sz="1600" b="1" dirty="0" smtClean="0"/>
            <a:t> повествование описание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рассуждение</a:t>
          </a:r>
          <a:endParaRPr lang="ru-RU" sz="1600" b="1" dirty="0"/>
        </a:p>
      </dgm:t>
    </dgm:pt>
    <dgm:pt modelId="{D8353D92-7326-413B-B1D9-9F527C8E2392}" type="parTrans" cxnId="{FAD80012-E6BA-485A-9F07-6BFAC01516DE}">
      <dgm:prSet/>
      <dgm:spPr/>
      <dgm:t>
        <a:bodyPr/>
        <a:lstStyle/>
        <a:p>
          <a:endParaRPr lang="ru-RU"/>
        </a:p>
      </dgm:t>
    </dgm:pt>
    <dgm:pt modelId="{A076E890-037D-4FA2-B3ED-EF09544C9E45}" type="sibTrans" cxnId="{FAD80012-E6BA-485A-9F07-6BFAC01516DE}">
      <dgm:prSet/>
      <dgm:spPr/>
      <dgm:t>
        <a:bodyPr/>
        <a:lstStyle/>
        <a:p>
          <a:endParaRPr lang="ru-RU"/>
        </a:p>
      </dgm:t>
    </dgm:pt>
    <dgm:pt modelId="{AAEF7861-3A58-402B-A6AF-16C13CBF750C}" type="pres">
      <dgm:prSet presAssocID="{61A68CF3-FB08-429C-8E88-56EE9C751B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3336E-A061-46AE-A4D1-959D92496247}" type="pres">
      <dgm:prSet presAssocID="{CCAEE250-9434-49CC-9453-C5B70364C37B}" presName="centerShape" presStyleLbl="node0" presStyleIdx="0" presStyleCnt="1" custScaleX="110772" custLinFactNeighborX="412" custLinFactNeighborY="167"/>
      <dgm:spPr/>
      <dgm:t>
        <a:bodyPr/>
        <a:lstStyle/>
        <a:p>
          <a:endParaRPr lang="ru-RU"/>
        </a:p>
      </dgm:t>
    </dgm:pt>
    <dgm:pt modelId="{431570D1-65DE-4249-A8DB-DC7C37DB858A}" type="pres">
      <dgm:prSet presAssocID="{0A7D7B36-8116-4340-AD17-3A2F2CEE4080}" presName="node" presStyleLbl="node1" presStyleIdx="0" presStyleCnt="4" custScaleX="226919" custScaleY="105801" custRadScaleRad="92367" custRadScaleInc="-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E0115-194E-406B-BC0E-686F6EBCD1ED}" type="pres">
      <dgm:prSet presAssocID="{0A7D7B36-8116-4340-AD17-3A2F2CEE4080}" presName="dummy" presStyleCnt="0"/>
      <dgm:spPr/>
    </dgm:pt>
    <dgm:pt modelId="{B995CCF2-5F1E-4D1F-98C5-2F1F55936A94}" type="pres">
      <dgm:prSet presAssocID="{23146895-17F1-450B-AC06-924913DE223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37426AF-BEA9-4889-8615-41050AB26529}" type="pres">
      <dgm:prSet presAssocID="{DCFAF195-9DD2-4A86-B998-9BFD743B8866}" presName="node" presStyleLbl="node1" presStyleIdx="1" presStyleCnt="4" custScaleX="155735" custScaleY="207812" custRadScaleRad="108235" custRadScaleInc="-1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0C90A-2433-40CF-A4D8-56F020F9DF98}" type="pres">
      <dgm:prSet presAssocID="{DCFAF195-9DD2-4A86-B998-9BFD743B8866}" presName="dummy" presStyleCnt="0"/>
      <dgm:spPr/>
    </dgm:pt>
    <dgm:pt modelId="{46C710B2-FF7F-43A7-85E2-6361FCCB4CC5}" type="pres">
      <dgm:prSet presAssocID="{02B5A0DB-9E76-470B-94B0-E0625AED357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635950E-4265-4E96-B951-12B2217C21C5}" type="pres">
      <dgm:prSet presAssocID="{30BCCC32-B6F4-4A64-95FB-2FDE068DD0BC}" presName="node" presStyleLbl="node1" presStyleIdx="2" presStyleCnt="4" custScaleX="231740" custRadScaleRad="93473" custRadScaleInc="-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71919-5CFB-46B7-9F24-4E9795DF3207}" type="pres">
      <dgm:prSet presAssocID="{30BCCC32-B6F4-4A64-95FB-2FDE068DD0BC}" presName="dummy" presStyleCnt="0"/>
      <dgm:spPr/>
    </dgm:pt>
    <dgm:pt modelId="{3506D195-1E3B-4A77-A9FD-A491601BF3DD}" type="pres">
      <dgm:prSet presAssocID="{484C84D4-C476-4115-BD74-B16D0AD769D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977C0CC-072B-483A-ACF7-8AE200D0D625}" type="pres">
      <dgm:prSet presAssocID="{B74E8D7C-59FD-4747-8209-5483C1E7FC9E}" presName="node" presStyleLbl="node1" presStyleIdx="3" presStyleCnt="4" custScaleX="162820" custScaleY="211184" custRadScaleRad="111308" custRadScaleInc="-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D8611-C223-46AE-B0AA-164DCF88DFA5}" type="pres">
      <dgm:prSet presAssocID="{B74E8D7C-59FD-4747-8209-5483C1E7FC9E}" presName="dummy" presStyleCnt="0"/>
      <dgm:spPr/>
    </dgm:pt>
    <dgm:pt modelId="{E67316A6-9C74-4949-84BD-E4D8E85BD1B0}" type="pres">
      <dgm:prSet presAssocID="{A076E890-037D-4FA2-B3ED-EF09544C9E45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298F053-CB34-421C-84E9-5EB90FCE7F4A}" srcId="{CCAEE250-9434-49CC-9453-C5B70364C37B}" destId="{30BCCC32-B6F4-4A64-95FB-2FDE068DD0BC}" srcOrd="2" destOrd="0" parTransId="{811A90F2-86ED-4A7E-964A-9FC65C2571BF}" sibTransId="{484C84D4-C476-4115-BD74-B16D0AD769D7}"/>
    <dgm:cxn modelId="{A77DD4AD-B327-412C-815E-905F784DBC18}" type="presOf" srcId="{484C84D4-C476-4115-BD74-B16D0AD769D7}" destId="{3506D195-1E3B-4A77-A9FD-A491601BF3DD}" srcOrd="0" destOrd="0" presId="urn:microsoft.com/office/officeart/2005/8/layout/radial6"/>
    <dgm:cxn modelId="{42BA804D-8961-439F-B305-E558572B7363}" srcId="{CCAEE250-9434-49CC-9453-C5B70364C37B}" destId="{0A7D7B36-8116-4340-AD17-3A2F2CEE4080}" srcOrd="0" destOrd="0" parTransId="{30225857-C947-4412-B209-71C61E369325}" sibTransId="{23146895-17F1-450B-AC06-924913DE2235}"/>
    <dgm:cxn modelId="{BB5D7086-602E-4825-B69A-F9FD05E110B9}" type="presOf" srcId="{CCAEE250-9434-49CC-9453-C5B70364C37B}" destId="{0DF3336E-A061-46AE-A4D1-959D92496247}" srcOrd="0" destOrd="0" presId="urn:microsoft.com/office/officeart/2005/8/layout/radial6"/>
    <dgm:cxn modelId="{076ABE2D-2F8B-4B82-9E7E-F6306A650A62}" type="presOf" srcId="{61A68CF3-FB08-429C-8E88-56EE9C751BCE}" destId="{AAEF7861-3A58-402B-A6AF-16C13CBF750C}" srcOrd="0" destOrd="0" presId="urn:microsoft.com/office/officeart/2005/8/layout/radial6"/>
    <dgm:cxn modelId="{E36A1E3C-CF6C-4D63-B83B-CEF085076556}" type="presOf" srcId="{0A7D7B36-8116-4340-AD17-3A2F2CEE4080}" destId="{431570D1-65DE-4249-A8DB-DC7C37DB858A}" srcOrd="0" destOrd="0" presId="urn:microsoft.com/office/officeart/2005/8/layout/radial6"/>
    <dgm:cxn modelId="{0532FB7D-CC53-413B-9780-831E443C3B6F}" type="presOf" srcId="{02B5A0DB-9E76-470B-94B0-E0625AED357B}" destId="{46C710B2-FF7F-43A7-85E2-6361FCCB4CC5}" srcOrd="0" destOrd="0" presId="urn:microsoft.com/office/officeart/2005/8/layout/radial6"/>
    <dgm:cxn modelId="{253B188A-ED2D-4736-857E-FAA2492B6B0A}" srcId="{CCAEE250-9434-49CC-9453-C5B70364C37B}" destId="{DCFAF195-9DD2-4A86-B998-9BFD743B8866}" srcOrd="1" destOrd="0" parTransId="{9339F077-1123-4B07-BA42-04BFD8A54C3B}" sibTransId="{02B5A0DB-9E76-470B-94B0-E0625AED357B}"/>
    <dgm:cxn modelId="{6CBD4880-5203-4D9C-8DD8-B1AA376A232C}" type="presOf" srcId="{DCFAF195-9DD2-4A86-B998-9BFD743B8866}" destId="{237426AF-BEA9-4889-8615-41050AB26529}" srcOrd="0" destOrd="0" presId="urn:microsoft.com/office/officeart/2005/8/layout/radial6"/>
    <dgm:cxn modelId="{5BE1D616-6D21-4D41-8138-885038E727CF}" type="presOf" srcId="{A076E890-037D-4FA2-B3ED-EF09544C9E45}" destId="{E67316A6-9C74-4949-84BD-E4D8E85BD1B0}" srcOrd="0" destOrd="0" presId="urn:microsoft.com/office/officeart/2005/8/layout/radial6"/>
    <dgm:cxn modelId="{EB2D0554-3E30-4493-9F5A-EAD09BF9363E}" type="presOf" srcId="{30BCCC32-B6F4-4A64-95FB-2FDE068DD0BC}" destId="{0635950E-4265-4E96-B951-12B2217C21C5}" srcOrd="0" destOrd="0" presId="urn:microsoft.com/office/officeart/2005/8/layout/radial6"/>
    <dgm:cxn modelId="{FAD80012-E6BA-485A-9F07-6BFAC01516DE}" srcId="{CCAEE250-9434-49CC-9453-C5B70364C37B}" destId="{B74E8D7C-59FD-4747-8209-5483C1E7FC9E}" srcOrd="3" destOrd="0" parTransId="{D8353D92-7326-413B-B1D9-9F527C8E2392}" sibTransId="{A076E890-037D-4FA2-B3ED-EF09544C9E45}"/>
    <dgm:cxn modelId="{62602B6A-CD6B-4080-AEBA-14265A0DAADE}" srcId="{61A68CF3-FB08-429C-8E88-56EE9C751BCE}" destId="{CCAEE250-9434-49CC-9453-C5B70364C37B}" srcOrd="0" destOrd="0" parTransId="{4D75FEF1-F1AC-4E7B-BEC8-3B9A53811E11}" sibTransId="{9C581773-9906-4078-88E4-8FDC9266D8C8}"/>
    <dgm:cxn modelId="{7DABD2E2-FF4B-459D-89FC-F713683502EE}" type="presOf" srcId="{23146895-17F1-450B-AC06-924913DE2235}" destId="{B995CCF2-5F1E-4D1F-98C5-2F1F55936A94}" srcOrd="0" destOrd="0" presId="urn:microsoft.com/office/officeart/2005/8/layout/radial6"/>
    <dgm:cxn modelId="{057F852E-1BBD-471E-A909-379627E6E249}" type="presOf" srcId="{B74E8D7C-59FD-4747-8209-5483C1E7FC9E}" destId="{7977C0CC-072B-483A-ACF7-8AE200D0D625}" srcOrd="0" destOrd="0" presId="urn:microsoft.com/office/officeart/2005/8/layout/radial6"/>
    <dgm:cxn modelId="{22975F04-E2C7-4022-A7F0-BD2C7C247BD2}" type="presParOf" srcId="{AAEF7861-3A58-402B-A6AF-16C13CBF750C}" destId="{0DF3336E-A061-46AE-A4D1-959D92496247}" srcOrd="0" destOrd="0" presId="urn:microsoft.com/office/officeart/2005/8/layout/radial6"/>
    <dgm:cxn modelId="{001B19C5-9CE7-4277-A66E-DC9E411E7F02}" type="presParOf" srcId="{AAEF7861-3A58-402B-A6AF-16C13CBF750C}" destId="{431570D1-65DE-4249-A8DB-DC7C37DB858A}" srcOrd="1" destOrd="0" presId="urn:microsoft.com/office/officeart/2005/8/layout/radial6"/>
    <dgm:cxn modelId="{99A52ED9-82F9-4157-AA9F-BE09A26BB1AF}" type="presParOf" srcId="{AAEF7861-3A58-402B-A6AF-16C13CBF750C}" destId="{5C3E0115-194E-406B-BC0E-686F6EBCD1ED}" srcOrd="2" destOrd="0" presId="urn:microsoft.com/office/officeart/2005/8/layout/radial6"/>
    <dgm:cxn modelId="{209924B4-2B2B-42BE-8C85-0DCADF2BF434}" type="presParOf" srcId="{AAEF7861-3A58-402B-A6AF-16C13CBF750C}" destId="{B995CCF2-5F1E-4D1F-98C5-2F1F55936A94}" srcOrd="3" destOrd="0" presId="urn:microsoft.com/office/officeart/2005/8/layout/radial6"/>
    <dgm:cxn modelId="{13CA55A0-3CA7-42B2-979D-CA7BF052B48B}" type="presParOf" srcId="{AAEF7861-3A58-402B-A6AF-16C13CBF750C}" destId="{237426AF-BEA9-4889-8615-41050AB26529}" srcOrd="4" destOrd="0" presId="urn:microsoft.com/office/officeart/2005/8/layout/radial6"/>
    <dgm:cxn modelId="{6D7E58F6-C83A-4C03-89CA-AC4BEA0D867B}" type="presParOf" srcId="{AAEF7861-3A58-402B-A6AF-16C13CBF750C}" destId="{94F0C90A-2433-40CF-A4D8-56F020F9DF98}" srcOrd="5" destOrd="0" presId="urn:microsoft.com/office/officeart/2005/8/layout/radial6"/>
    <dgm:cxn modelId="{8FCDC1BB-739A-4542-A928-2683BAF8D6BF}" type="presParOf" srcId="{AAEF7861-3A58-402B-A6AF-16C13CBF750C}" destId="{46C710B2-FF7F-43A7-85E2-6361FCCB4CC5}" srcOrd="6" destOrd="0" presId="urn:microsoft.com/office/officeart/2005/8/layout/radial6"/>
    <dgm:cxn modelId="{A193D9BB-9450-4665-91E1-38D6FCA612DE}" type="presParOf" srcId="{AAEF7861-3A58-402B-A6AF-16C13CBF750C}" destId="{0635950E-4265-4E96-B951-12B2217C21C5}" srcOrd="7" destOrd="0" presId="urn:microsoft.com/office/officeart/2005/8/layout/radial6"/>
    <dgm:cxn modelId="{5DBD3124-FAAA-4B51-9653-B35B1887D94A}" type="presParOf" srcId="{AAEF7861-3A58-402B-A6AF-16C13CBF750C}" destId="{08371919-5CFB-46B7-9F24-4E9795DF3207}" srcOrd="8" destOrd="0" presId="urn:microsoft.com/office/officeart/2005/8/layout/radial6"/>
    <dgm:cxn modelId="{43B0638C-712E-4F50-84F9-F2F2B1347262}" type="presParOf" srcId="{AAEF7861-3A58-402B-A6AF-16C13CBF750C}" destId="{3506D195-1E3B-4A77-A9FD-A491601BF3DD}" srcOrd="9" destOrd="0" presId="urn:microsoft.com/office/officeart/2005/8/layout/radial6"/>
    <dgm:cxn modelId="{2CF1DE08-94AE-450A-8C11-7190540B237E}" type="presParOf" srcId="{AAEF7861-3A58-402B-A6AF-16C13CBF750C}" destId="{7977C0CC-072B-483A-ACF7-8AE200D0D625}" srcOrd="10" destOrd="0" presId="urn:microsoft.com/office/officeart/2005/8/layout/radial6"/>
    <dgm:cxn modelId="{C95A94F1-D527-4CDA-B8C2-6E68E62C2D00}" type="presParOf" srcId="{AAEF7861-3A58-402B-A6AF-16C13CBF750C}" destId="{364D8611-C223-46AE-B0AA-164DCF88DFA5}" srcOrd="11" destOrd="0" presId="urn:microsoft.com/office/officeart/2005/8/layout/radial6"/>
    <dgm:cxn modelId="{A653169F-1FB6-45AD-950F-250AA8B634CC}" type="presParOf" srcId="{AAEF7861-3A58-402B-A6AF-16C13CBF750C}" destId="{E67316A6-9C74-4949-84BD-E4D8E85BD1B0}" srcOrd="12" destOrd="0" presId="urn:microsoft.com/office/officeart/2005/8/layout/radial6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dgm:bg>
  <dgm:whole>
    <a:ln w="19050">
      <a:solidFill>
        <a:schemeClr val="accent4"/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4081A-14DD-4600-8AE5-7B1A2065758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A6990-1E5D-4360-B785-4B7A64896E09}">
      <dgm:prSet phldrT="[Текст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1650" b="1" dirty="0" smtClean="0">
              <a:latin typeface="Times New Roman" pitchFamily="18" charset="0"/>
              <a:cs typeface="Times New Roman" pitchFamily="18" charset="0"/>
            </a:rPr>
            <a:t>ХУДОЖЕСТ-ВЕННОЕ</a:t>
          </a:r>
          <a:endParaRPr lang="ru-RU" sz="1650" b="1" dirty="0">
            <a:latin typeface="Times New Roman" pitchFamily="18" charset="0"/>
            <a:cs typeface="Times New Roman" pitchFamily="18" charset="0"/>
          </a:endParaRPr>
        </a:p>
      </dgm:t>
    </dgm:pt>
    <dgm:pt modelId="{3B8801C5-152D-4973-A482-99F3FBD4BDB0}" type="parTrans" cxnId="{7A3BDD10-24DC-4E71-84D0-982BB0190C25}">
      <dgm:prSet/>
      <dgm:spPr/>
      <dgm:t>
        <a:bodyPr/>
        <a:lstStyle/>
        <a:p>
          <a:endParaRPr lang="ru-RU"/>
        </a:p>
      </dgm:t>
    </dgm:pt>
    <dgm:pt modelId="{9243833B-05B7-41A8-AB41-BBBF0EF440C0}" type="sibTrans" cxnId="{7A3BDD10-24DC-4E71-84D0-982BB0190C25}">
      <dgm:prSet/>
      <dgm:spPr/>
      <dgm:t>
        <a:bodyPr/>
        <a:lstStyle/>
        <a:p>
          <a:endParaRPr lang="ru-RU"/>
        </a:p>
      </dgm:t>
    </dgm:pt>
    <dgm:pt modelId="{0FCE9C7E-DC83-4866-BB5F-19428692BC3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ПОРТРЕТНОЕ</a:t>
          </a:r>
          <a:endParaRPr lang="ru-RU" sz="2000" b="1" dirty="0">
            <a:solidFill>
              <a:schemeClr val="accent5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5A672A-D5F4-425F-84A5-56EFEFB9A225}" type="parTrans" cxnId="{9AB75377-D396-473A-89C9-D5F4411398A9}">
      <dgm:prSet/>
      <dgm:spPr/>
      <dgm:t>
        <a:bodyPr/>
        <a:lstStyle/>
        <a:p>
          <a:endParaRPr lang="ru-RU"/>
        </a:p>
      </dgm:t>
    </dgm:pt>
    <dgm:pt modelId="{A7761A7C-75F6-4D53-A497-A4935F1249F1}" type="sibTrans" cxnId="{9AB75377-D396-473A-89C9-D5F4411398A9}">
      <dgm:prSet/>
      <dgm:spPr/>
      <dgm:t>
        <a:bodyPr/>
        <a:lstStyle/>
        <a:p>
          <a:endParaRPr lang="ru-RU"/>
        </a:p>
      </dgm:t>
    </dgm:pt>
    <dgm:pt modelId="{E1A8BCC0-8086-4970-BE97-A9870DBA1F2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СРАВНИТЕЛЬНОЕ</a:t>
          </a:r>
          <a:endParaRPr lang="ru-RU" sz="1600" b="1" dirty="0">
            <a:solidFill>
              <a:schemeClr val="accent5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81BCDE-748C-492D-BAB7-D39C7D7BA79D}" type="parTrans" cxnId="{429FCADB-F8B1-440C-BA5A-131F3D60A42D}">
      <dgm:prSet/>
      <dgm:spPr/>
      <dgm:t>
        <a:bodyPr/>
        <a:lstStyle/>
        <a:p>
          <a:endParaRPr lang="ru-RU"/>
        </a:p>
      </dgm:t>
    </dgm:pt>
    <dgm:pt modelId="{664C3275-91F0-4A89-85C2-DE723B98308A}" type="sibTrans" cxnId="{429FCADB-F8B1-440C-BA5A-131F3D60A42D}">
      <dgm:prSet/>
      <dgm:spPr/>
      <dgm:t>
        <a:bodyPr/>
        <a:lstStyle/>
        <a:p>
          <a:endParaRPr lang="ru-RU"/>
        </a:p>
      </dgm:t>
    </dgm:pt>
    <dgm:pt modelId="{E40D5C63-5CA0-4558-BFC7-612BAE4CCAA6}">
      <dgm:prSet phldrT="[Текст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ДЕЛОВОЕ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51B5BE0-267C-42A1-B4A3-921ADE97E4CE}" type="parTrans" cxnId="{5597A2E0-C7FC-4D28-9C2E-EC002A6CC09E}">
      <dgm:prSet/>
      <dgm:spPr/>
      <dgm:t>
        <a:bodyPr/>
        <a:lstStyle/>
        <a:p>
          <a:endParaRPr lang="ru-RU"/>
        </a:p>
      </dgm:t>
    </dgm:pt>
    <dgm:pt modelId="{AB1524BB-8280-4A11-9938-267E890BC596}" type="sibTrans" cxnId="{5597A2E0-C7FC-4D28-9C2E-EC002A6CC09E}">
      <dgm:prSet/>
      <dgm:spPr/>
      <dgm:t>
        <a:bodyPr/>
        <a:lstStyle/>
        <a:p>
          <a:endParaRPr lang="ru-RU"/>
        </a:p>
      </dgm:t>
    </dgm:pt>
    <dgm:pt modelId="{8ED002C2-71D4-4386-AEF1-70047AB5B49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ПЕЙЗАЖНОЕ</a:t>
          </a:r>
          <a:endParaRPr lang="ru-RU" sz="2000" b="1" dirty="0">
            <a:solidFill>
              <a:schemeClr val="accent5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B4D701-332D-467D-87A4-A4DA24717C6E}" type="parTrans" cxnId="{7355C76F-5851-4237-A850-9543E636BB76}">
      <dgm:prSet/>
      <dgm:spPr/>
      <dgm:t>
        <a:bodyPr/>
        <a:lstStyle/>
        <a:p>
          <a:endParaRPr lang="ru-RU"/>
        </a:p>
      </dgm:t>
    </dgm:pt>
    <dgm:pt modelId="{A870D31B-9506-469C-A090-166D30B2D8D1}" type="sibTrans" cxnId="{7355C76F-5851-4237-A850-9543E636BB76}">
      <dgm:prSet/>
      <dgm:spPr/>
      <dgm:t>
        <a:bodyPr/>
        <a:lstStyle/>
        <a:p>
          <a:endParaRPr lang="ru-RU"/>
        </a:p>
      </dgm:t>
    </dgm:pt>
    <dgm:pt modelId="{791F8542-093B-4491-A51E-CD305FCC6187}">
      <dgm:prSet phldrT="[Текст]" phldr="1"/>
      <dgm:spPr/>
      <dgm:t>
        <a:bodyPr/>
        <a:lstStyle/>
        <a:p>
          <a:endParaRPr lang="ru-RU"/>
        </a:p>
      </dgm:t>
    </dgm:pt>
    <dgm:pt modelId="{74BE9C9C-BF0A-4A2C-9498-88FD29CC14C3}" type="parTrans" cxnId="{5ABDF002-22A2-493D-815E-14DA17849841}">
      <dgm:prSet/>
      <dgm:spPr/>
      <dgm:t>
        <a:bodyPr/>
        <a:lstStyle/>
        <a:p>
          <a:endParaRPr lang="ru-RU"/>
        </a:p>
      </dgm:t>
    </dgm:pt>
    <dgm:pt modelId="{6A6D66B6-76CF-478B-A6CE-90E0D9D2ACC3}" type="sibTrans" cxnId="{5ABDF002-22A2-493D-815E-14DA17849841}">
      <dgm:prSet/>
      <dgm:spPr/>
      <dgm:t>
        <a:bodyPr/>
        <a:lstStyle/>
        <a:p>
          <a:endParaRPr lang="ru-RU"/>
        </a:p>
      </dgm:t>
    </dgm:pt>
    <dgm:pt modelId="{C2001821-7638-4A20-8428-D70C0FEA430B}">
      <dgm:prSet phldrT="[Текст]" phldr="1"/>
      <dgm:spPr/>
      <dgm:t>
        <a:bodyPr/>
        <a:lstStyle/>
        <a:p>
          <a:endParaRPr lang="ru-RU"/>
        </a:p>
      </dgm:t>
    </dgm:pt>
    <dgm:pt modelId="{77F401C5-7891-49E5-9C72-6EDDB8F623EC}" type="parTrans" cxnId="{9C4F9EE3-7EE2-4B1A-9F9B-A0FD567304B0}">
      <dgm:prSet/>
      <dgm:spPr/>
      <dgm:t>
        <a:bodyPr/>
        <a:lstStyle/>
        <a:p>
          <a:endParaRPr lang="ru-RU"/>
        </a:p>
      </dgm:t>
    </dgm:pt>
    <dgm:pt modelId="{E445DC82-7EB1-4175-97A8-81B98E9EAF3A}" type="sibTrans" cxnId="{9C4F9EE3-7EE2-4B1A-9F9B-A0FD567304B0}">
      <dgm:prSet/>
      <dgm:spPr/>
      <dgm:t>
        <a:bodyPr/>
        <a:lstStyle/>
        <a:p>
          <a:endParaRPr lang="ru-RU"/>
        </a:p>
      </dgm:t>
    </dgm:pt>
    <dgm:pt modelId="{0D56B2B9-8931-49BF-97F2-AAC7065902CE}">
      <dgm:prSet phldrT="[Текст]" phldr="1"/>
      <dgm:spPr/>
      <dgm:t>
        <a:bodyPr/>
        <a:lstStyle/>
        <a:p>
          <a:endParaRPr lang="ru-RU"/>
        </a:p>
      </dgm:t>
    </dgm:pt>
    <dgm:pt modelId="{D66808B7-C5C3-4555-988D-F5DBCB25C376}" type="parTrans" cxnId="{D362CAE5-47DA-4813-AA37-CEE23C740789}">
      <dgm:prSet/>
      <dgm:spPr/>
      <dgm:t>
        <a:bodyPr/>
        <a:lstStyle/>
        <a:p>
          <a:endParaRPr lang="ru-RU"/>
        </a:p>
      </dgm:t>
    </dgm:pt>
    <dgm:pt modelId="{08AC3208-4322-47B4-9952-05B04B0C5334}" type="sibTrans" cxnId="{D362CAE5-47DA-4813-AA37-CEE23C740789}">
      <dgm:prSet/>
      <dgm:spPr/>
      <dgm:t>
        <a:bodyPr/>
        <a:lstStyle/>
        <a:p>
          <a:endParaRPr lang="ru-RU"/>
        </a:p>
      </dgm:t>
    </dgm:pt>
    <dgm:pt modelId="{A88BF956-69BF-4CC3-85D7-E07D5F7568EA}">
      <dgm:prSet phldrT="[Текст]" phldr="1"/>
      <dgm:spPr/>
      <dgm:t>
        <a:bodyPr/>
        <a:lstStyle/>
        <a:p>
          <a:endParaRPr lang="ru-RU"/>
        </a:p>
      </dgm:t>
    </dgm:pt>
    <dgm:pt modelId="{7BB83AB8-AAE0-4E91-A6E8-E35B5316ABF9}" type="parTrans" cxnId="{06D556FB-82C7-4A7B-BD8A-0E5D3CDA5306}">
      <dgm:prSet/>
      <dgm:spPr/>
      <dgm:t>
        <a:bodyPr/>
        <a:lstStyle/>
        <a:p>
          <a:endParaRPr lang="ru-RU"/>
        </a:p>
      </dgm:t>
    </dgm:pt>
    <dgm:pt modelId="{33BC7759-A7B8-4B76-A892-75DB63041668}" type="sibTrans" cxnId="{06D556FB-82C7-4A7B-BD8A-0E5D3CDA5306}">
      <dgm:prSet/>
      <dgm:spPr/>
      <dgm:t>
        <a:bodyPr/>
        <a:lstStyle/>
        <a:p>
          <a:endParaRPr lang="ru-RU"/>
        </a:p>
      </dgm:t>
    </dgm:pt>
    <dgm:pt modelId="{08851137-2FC5-418F-9511-413363CA9F36}" type="pres">
      <dgm:prSet presAssocID="{FAE4081A-14DD-4600-8AE5-7B1A206575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90D42-5CA4-449B-A085-51D0F4DFB3B8}" type="pres">
      <dgm:prSet presAssocID="{FAE4081A-14DD-4600-8AE5-7B1A2065758F}" presName="radial" presStyleCnt="0">
        <dgm:presLayoutVars>
          <dgm:animLvl val="ctr"/>
        </dgm:presLayoutVars>
      </dgm:prSet>
      <dgm:spPr/>
    </dgm:pt>
    <dgm:pt modelId="{38B52FA5-B450-422D-BAEA-932ADEFE8539}" type="pres">
      <dgm:prSet presAssocID="{844A6990-1E5D-4360-B785-4B7A64896E09}" presName="centerShape" presStyleLbl="vennNode1" presStyleIdx="0" presStyleCnt="5" custScaleX="72890" custScaleY="56477" custLinFactNeighborX="46512" custLinFactNeighborY="41069"/>
      <dgm:spPr/>
      <dgm:t>
        <a:bodyPr/>
        <a:lstStyle/>
        <a:p>
          <a:endParaRPr lang="ru-RU"/>
        </a:p>
      </dgm:t>
    </dgm:pt>
    <dgm:pt modelId="{02B89980-6F1F-407F-B744-6335C6B03D0A}" type="pres">
      <dgm:prSet presAssocID="{0FCE9C7E-DC83-4866-BB5F-19428692BC38}" presName="node" presStyleLbl="vennNode1" presStyleIdx="1" presStyleCnt="5" custScaleX="196017" custScaleY="71228" custRadScaleRad="85096" custRadScaleInc="1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B52F5-F145-43B5-99B8-61061BD2BDF3}" type="pres">
      <dgm:prSet presAssocID="{E1A8BCC0-8086-4970-BE97-A9870DBA1F28}" presName="node" presStyleLbl="vennNode1" presStyleIdx="2" presStyleCnt="5" custScaleX="200001" custScaleY="67925" custRadScaleRad="150622" custRadScaleInc="-19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AC273-8189-4C6B-A7BA-8A8C19759DDE}" type="pres">
      <dgm:prSet presAssocID="{E40D5C63-5CA0-4558-BFC7-612BAE4CCAA6}" presName="node" presStyleLbl="vennNode1" presStyleIdx="3" presStyleCnt="5" custScaleX="142460" custScaleY="117614" custRadScaleRad="123359" custRadScaleInc="52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C630-95D5-46C2-BC34-E8D7A3F0FC2B}" type="pres">
      <dgm:prSet presAssocID="{8ED002C2-71D4-4386-AEF1-70047AB5B49D}" presName="node" presStyleLbl="vennNode1" presStyleIdx="4" presStyleCnt="5" custScaleX="204330" custScaleY="67919" custRadScaleRad="145109" custRadScaleInc="20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BDF002-22A2-493D-815E-14DA17849841}" srcId="{FAE4081A-14DD-4600-8AE5-7B1A2065758F}" destId="{791F8542-093B-4491-A51E-CD305FCC6187}" srcOrd="1" destOrd="0" parTransId="{74BE9C9C-BF0A-4A2C-9498-88FD29CC14C3}" sibTransId="{6A6D66B6-76CF-478B-A6CE-90E0D9D2ACC3}"/>
    <dgm:cxn modelId="{28C2029E-3F05-4591-AE4B-9982D66051C6}" type="presOf" srcId="{E1A8BCC0-8086-4970-BE97-A9870DBA1F28}" destId="{0C2B52F5-F145-43B5-99B8-61061BD2BDF3}" srcOrd="0" destOrd="0" presId="urn:microsoft.com/office/officeart/2005/8/layout/radial3"/>
    <dgm:cxn modelId="{7355C76F-5851-4237-A850-9543E636BB76}" srcId="{844A6990-1E5D-4360-B785-4B7A64896E09}" destId="{8ED002C2-71D4-4386-AEF1-70047AB5B49D}" srcOrd="3" destOrd="0" parTransId="{47B4D701-332D-467D-87A4-A4DA24717C6E}" sibTransId="{A870D31B-9506-469C-A090-166D30B2D8D1}"/>
    <dgm:cxn modelId="{B93509CF-4369-45D1-96BE-1BF95D70D397}" type="presOf" srcId="{8ED002C2-71D4-4386-AEF1-70047AB5B49D}" destId="{116EC630-95D5-46C2-BC34-E8D7A3F0FC2B}" srcOrd="0" destOrd="0" presId="urn:microsoft.com/office/officeart/2005/8/layout/radial3"/>
    <dgm:cxn modelId="{D362CAE5-47DA-4813-AA37-CEE23C740789}" srcId="{FAE4081A-14DD-4600-8AE5-7B1A2065758F}" destId="{0D56B2B9-8931-49BF-97F2-AAC7065902CE}" srcOrd="3" destOrd="0" parTransId="{D66808B7-C5C3-4555-988D-F5DBCB25C376}" sibTransId="{08AC3208-4322-47B4-9952-05B04B0C5334}"/>
    <dgm:cxn modelId="{9AB75377-D396-473A-89C9-D5F4411398A9}" srcId="{844A6990-1E5D-4360-B785-4B7A64896E09}" destId="{0FCE9C7E-DC83-4866-BB5F-19428692BC38}" srcOrd="0" destOrd="0" parTransId="{CB5A672A-D5F4-425F-84A5-56EFEFB9A225}" sibTransId="{A7761A7C-75F6-4D53-A497-A4935F1249F1}"/>
    <dgm:cxn modelId="{9C4F9EE3-7EE2-4B1A-9F9B-A0FD567304B0}" srcId="{FAE4081A-14DD-4600-8AE5-7B1A2065758F}" destId="{C2001821-7638-4A20-8428-D70C0FEA430B}" srcOrd="2" destOrd="0" parTransId="{77F401C5-7891-49E5-9C72-6EDDB8F623EC}" sibTransId="{E445DC82-7EB1-4175-97A8-81B98E9EAF3A}"/>
    <dgm:cxn modelId="{06D556FB-82C7-4A7B-BD8A-0E5D3CDA5306}" srcId="{FAE4081A-14DD-4600-8AE5-7B1A2065758F}" destId="{A88BF956-69BF-4CC3-85D7-E07D5F7568EA}" srcOrd="4" destOrd="0" parTransId="{7BB83AB8-AAE0-4E91-A6E8-E35B5316ABF9}" sibTransId="{33BC7759-A7B8-4B76-A892-75DB63041668}"/>
    <dgm:cxn modelId="{429FCADB-F8B1-440C-BA5A-131F3D60A42D}" srcId="{844A6990-1E5D-4360-B785-4B7A64896E09}" destId="{E1A8BCC0-8086-4970-BE97-A9870DBA1F28}" srcOrd="1" destOrd="0" parTransId="{0981BCDE-748C-492D-BAB7-D39C7D7BA79D}" sibTransId="{664C3275-91F0-4A89-85C2-DE723B98308A}"/>
    <dgm:cxn modelId="{1C67D2E6-B3C9-4F51-B3E4-28760A7E9BC4}" type="presOf" srcId="{FAE4081A-14DD-4600-8AE5-7B1A2065758F}" destId="{08851137-2FC5-418F-9511-413363CA9F36}" srcOrd="0" destOrd="0" presId="urn:microsoft.com/office/officeart/2005/8/layout/radial3"/>
    <dgm:cxn modelId="{937970D2-9548-49D8-8D03-B83C649121AA}" type="presOf" srcId="{0FCE9C7E-DC83-4866-BB5F-19428692BC38}" destId="{02B89980-6F1F-407F-B744-6335C6B03D0A}" srcOrd="0" destOrd="0" presId="urn:microsoft.com/office/officeart/2005/8/layout/radial3"/>
    <dgm:cxn modelId="{6006C52C-D542-439A-80AD-A4673D2D6F52}" type="presOf" srcId="{E40D5C63-5CA0-4558-BFC7-612BAE4CCAA6}" destId="{B47AC273-8189-4C6B-A7BA-8A8C19759DDE}" srcOrd="0" destOrd="0" presId="urn:microsoft.com/office/officeart/2005/8/layout/radial3"/>
    <dgm:cxn modelId="{5597A2E0-C7FC-4D28-9C2E-EC002A6CC09E}" srcId="{844A6990-1E5D-4360-B785-4B7A64896E09}" destId="{E40D5C63-5CA0-4558-BFC7-612BAE4CCAA6}" srcOrd="2" destOrd="0" parTransId="{551B5BE0-267C-42A1-B4A3-921ADE97E4CE}" sibTransId="{AB1524BB-8280-4A11-9938-267E890BC596}"/>
    <dgm:cxn modelId="{7A3BDD10-24DC-4E71-84D0-982BB0190C25}" srcId="{FAE4081A-14DD-4600-8AE5-7B1A2065758F}" destId="{844A6990-1E5D-4360-B785-4B7A64896E09}" srcOrd="0" destOrd="0" parTransId="{3B8801C5-152D-4973-A482-99F3FBD4BDB0}" sibTransId="{9243833B-05B7-41A8-AB41-BBBF0EF440C0}"/>
    <dgm:cxn modelId="{34E9698B-7BD1-4A0D-9126-228CE6F8339F}" type="presOf" srcId="{844A6990-1E5D-4360-B785-4B7A64896E09}" destId="{38B52FA5-B450-422D-BAEA-932ADEFE8539}" srcOrd="0" destOrd="0" presId="urn:microsoft.com/office/officeart/2005/8/layout/radial3"/>
    <dgm:cxn modelId="{42EC5BE7-3798-4DE2-8709-6377B10A8054}" type="presParOf" srcId="{08851137-2FC5-418F-9511-413363CA9F36}" destId="{F4F90D42-5CA4-449B-A085-51D0F4DFB3B8}" srcOrd="0" destOrd="0" presId="urn:microsoft.com/office/officeart/2005/8/layout/radial3"/>
    <dgm:cxn modelId="{45755DB4-3D8F-4F51-98C8-35510908974C}" type="presParOf" srcId="{F4F90D42-5CA4-449B-A085-51D0F4DFB3B8}" destId="{38B52FA5-B450-422D-BAEA-932ADEFE8539}" srcOrd="0" destOrd="0" presId="urn:microsoft.com/office/officeart/2005/8/layout/radial3"/>
    <dgm:cxn modelId="{CB82F6C1-A736-453C-BC21-432836C714BC}" type="presParOf" srcId="{F4F90D42-5CA4-449B-A085-51D0F4DFB3B8}" destId="{02B89980-6F1F-407F-B744-6335C6B03D0A}" srcOrd="1" destOrd="0" presId="urn:microsoft.com/office/officeart/2005/8/layout/radial3"/>
    <dgm:cxn modelId="{882A79DF-7027-4B24-A479-E5CF15ABC5E5}" type="presParOf" srcId="{F4F90D42-5CA4-449B-A085-51D0F4DFB3B8}" destId="{0C2B52F5-F145-43B5-99B8-61061BD2BDF3}" srcOrd="2" destOrd="0" presId="urn:microsoft.com/office/officeart/2005/8/layout/radial3"/>
    <dgm:cxn modelId="{40B6A4E6-11C2-4F67-805A-6DED97D9CC6A}" type="presParOf" srcId="{F4F90D42-5CA4-449B-A085-51D0F4DFB3B8}" destId="{B47AC273-8189-4C6B-A7BA-8A8C19759DDE}" srcOrd="3" destOrd="0" presId="urn:microsoft.com/office/officeart/2005/8/layout/radial3"/>
    <dgm:cxn modelId="{BE401964-AABD-467B-AA9B-6009F2D2F530}" type="presParOf" srcId="{F4F90D42-5CA4-449B-A085-51D0F4DFB3B8}" destId="{116EC630-95D5-46C2-BC34-E8D7A3F0FC2B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67DCB-EA5A-45B4-AA4C-0A685DB09DE7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ADD2-7B26-49A6-9085-BC64A3E8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ADD2-7B26-49A6-9085-BC64A3E8F35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7B3108-AAF8-4767-8769-BB62981EF734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63596D-FAA0-47A0-B3AC-9837BD81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.Book.Template.3780x2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7166"/>
            <a:ext cx="4357718" cy="2357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8297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ТЕКСТОМ В НАЧАЛЬНОЙ ШКОЛЕ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786322"/>
            <a:ext cx="7772400" cy="12813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6286520"/>
            <a:ext cx="5779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Черняева В.Д., Лингвистическая школа №43, Санкт-Петербург</a:t>
            </a:r>
            <a:endParaRPr lang="ru-RU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71480"/>
            <a:ext cx="4857784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(речевой жанр)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15140" y="4500570"/>
            <a:ext cx="200026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заключение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3357554" y="1857364"/>
            <a:ext cx="250033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кульминация (острый момент)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2786058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развитие                           спад </a:t>
            </a:r>
          </a:p>
          <a:p>
            <a:r>
              <a:rPr lang="ru-RU" dirty="0" smtClean="0"/>
              <a:t>     действия                              </a:t>
            </a:r>
            <a:r>
              <a:rPr lang="ru-RU" dirty="0" err="1" smtClean="0"/>
              <a:t>действия</a:t>
            </a:r>
            <a:endParaRPr lang="ru-RU" dirty="0"/>
          </a:p>
        </p:txBody>
      </p:sp>
      <p:sp>
        <p:nvSpPr>
          <p:cNvPr id="24" name="Арка 23"/>
          <p:cNvSpPr/>
          <p:nvPr/>
        </p:nvSpPr>
        <p:spPr>
          <a:xfrm rot="2460000">
            <a:off x="5523462" y="3212895"/>
            <a:ext cx="3000396" cy="64294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-2460000">
            <a:off x="700143" y="3262795"/>
            <a:ext cx="3000396" cy="64294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57290" y="3571876"/>
            <a:ext cx="171451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завязка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71472" y="4500570"/>
            <a:ext cx="192882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вступление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6215074" y="3571876"/>
            <a:ext cx="171451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развязка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0034" y="642918"/>
          <a:ext cx="7929618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1802" y="2714620"/>
            <a:ext cx="2931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214942" y="242886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4322761" y="23923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3679025" y="246458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714744" y="342900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964909" y="3464719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786182" y="357166"/>
            <a:ext cx="1571636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6050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57167"/>
            <a:ext cx="778674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</a:t>
            </a:r>
            <a:r>
              <a:rPr lang="ru-RU" b="1" dirty="0" smtClean="0">
                <a:solidFill>
                  <a:schemeClr val="accent5"/>
                </a:solidFill>
              </a:rPr>
              <a:t>ОПИСАНИЕ</a:t>
            </a:r>
          </a:p>
          <a:p>
            <a:r>
              <a:rPr lang="ru-RU" dirty="0" smtClean="0"/>
              <a:t>            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           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деловое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художественное</a:t>
            </a:r>
          </a:p>
          <a:p>
            <a:endParaRPr lang="ru-RU" sz="1000" dirty="0" smtClean="0"/>
          </a:p>
          <a:p>
            <a:endParaRPr lang="ru-RU" sz="500" dirty="0" smtClean="0"/>
          </a:p>
          <a:p>
            <a:r>
              <a:rPr lang="ru-RU" dirty="0" smtClean="0"/>
              <a:t>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ЦЕЛЬ ОПИСАНИЯ</a:t>
            </a:r>
          </a:p>
          <a:p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accent5"/>
                </a:solidFill>
              </a:rPr>
              <a:t>дать возможность</a:t>
            </a:r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создать образ конкретного</a:t>
            </a:r>
          </a:p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accent5"/>
                </a:solidFill>
              </a:rPr>
              <a:t>узнать предмет</a:t>
            </a:r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предмета, картину</a:t>
            </a:r>
          </a:p>
          <a:p>
            <a:endParaRPr lang="ru-RU" sz="1000" dirty="0" smtClean="0"/>
          </a:p>
          <a:p>
            <a:r>
              <a:rPr lang="ru-RU" dirty="0" smtClean="0"/>
              <a:t>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ПРИЗНАКИ ПРЕДМЕТА</a:t>
            </a:r>
          </a:p>
          <a:p>
            <a:endParaRPr lang="ru-RU" dirty="0" smtClean="0"/>
          </a:p>
          <a:p>
            <a:r>
              <a:rPr lang="ru-RU" dirty="0" smtClean="0"/>
              <a:t>        </a:t>
            </a:r>
            <a:r>
              <a:rPr lang="ru-RU" dirty="0" smtClean="0">
                <a:solidFill>
                  <a:schemeClr val="accent5"/>
                </a:solidFill>
              </a:rPr>
              <a:t>перечисляются</a:t>
            </a:r>
            <a:r>
              <a:rPr lang="ru-RU" dirty="0" smtClean="0"/>
              <a:t> 		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рисуются словами</a:t>
            </a:r>
          </a:p>
          <a:p>
            <a:r>
              <a:rPr lang="ru-RU" dirty="0" smtClean="0"/>
              <a:t>        </a:t>
            </a:r>
            <a:r>
              <a:rPr lang="ru-RU" dirty="0" smtClean="0">
                <a:solidFill>
                  <a:schemeClr val="accent5"/>
                </a:solidFill>
              </a:rPr>
              <a:t>необходимые</a:t>
            </a:r>
            <a:r>
              <a:rPr lang="ru-RU" dirty="0" smtClean="0"/>
              <a:t>		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самые важные</a:t>
            </a:r>
          </a:p>
          <a:p>
            <a:endParaRPr lang="ru-RU" sz="1000" dirty="0" smtClean="0"/>
          </a:p>
          <a:p>
            <a:r>
              <a:rPr lang="ru-RU" dirty="0" smtClean="0"/>
              <a:t>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ЧУВСТВА АВТОРА</a:t>
            </a:r>
          </a:p>
          <a:p>
            <a:endParaRPr lang="ru-RU" dirty="0" smtClean="0"/>
          </a:p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chemeClr val="accent5"/>
                </a:solidFill>
              </a:rPr>
              <a:t>нет</a:t>
            </a:r>
            <a:r>
              <a:rPr lang="ru-RU" dirty="0" smtClean="0"/>
              <a:t>	            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выражаются через слово,</a:t>
            </a:r>
          </a:p>
          <a:p>
            <a:r>
              <a:rPr lang="ru-RU" dirty="0" smtClean="0"/>
              <a:t>			            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деталь описания</a:t>
            </a:r>
          </a:p>
          <a:p>
            <a:endParaRPr lang="ru-RU" sz="500" dirty="0" smtClean="0"/>
          </a:p>
          <a:p>
            <a:r>
              <a:rPr lang="ru-RU" dirty="0" smtClean="0"/>
              <a:t>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ЯЗЫК</a:t>
            </a:r>
          </a:p>
          <a:p>
            <a:endParaRPr lang="ru-RU" sz="1000" dirty="0" smtClean="0"/>
          </a:p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accent5"/>
                </a:solidFill>
              </a:rPr>
              <a:t>точность, сжатость</a:t>
            </a:r>
            <a:r>
              <a:rPr lang="ru-RU" dirty="0" smtClean="0"/>
              <a:t>	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яркость, выразительность</a:t>
            </a:r>
          </a:p>
          <a:p>
            <a:r>
              <a:rPr lang="ru-RU" sz="1600" dirty="0" smtClean="0"/>
              <a:t>                                                                   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(эпитеты, метафоры, сравнения)</a:t>
            </a:r>
          </a:p>
          <a:p>
            <a:endParaRPr lang="ru-RU" sz="1000" dirty="0" smtClean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3214678" y="642918"/>
            <a:ext cx="500066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14942" y="642918"/>
            <a:ext cx="500066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429256" y="1714488"/>
            <a:ext cx="285752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143240" y="1714488"/>
            <a:ext cx="285752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5857884" y="2928934"/>
            <a:ext cx="285752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928926" y="2928934"/>
            <a:ext cx="285752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572132" y="4143380"/>
            <a:ext cx="357190" cy="3571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3071802" y="4143380"/>
            <a:ext cx="428628" cy="3571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000628" y="5357826"/>
            <a:ext cx="428628" cy="14287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3643306" y="5357826"/>
            <a:ext cx="428628" cy="14287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500042"/>
            <a:ext cx="198323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4"/>
                </a:solidFill>
              </a:rPr>
              <a:t>СТИЛИ</a:t>
            </a:r>
            <a:endParaRPr lang="ru-RU" sz="4000" b="1" u="sng" dirty="0">
              <a:solidFill>
                <a:schemeClr val="accent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714488"/>
          <a:ext cx="7715304" cy="35826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48066"/>
                <a:gridCol w="3767238"/>
              </a:tblGrid>
              <a:tr h="4333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РАЗГОВОРНЫЙ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беседа, рассказ, записка, письмо, дневник и др.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4333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ХУДОЖЕСТВЕННЫЙ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рассказ, басня, сказка, поэма, повесть, роман и др.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4333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НАУЧНЫЙ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статья, доклад, реферат, аннотация, диссертация и др.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5949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ОФИЦИАЛЬНО-ДЕЛОВОЙ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закон, приказ, заявление, расписка, справка, инструкция и др.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748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ПУБЛИЦИСТИЧЕСКИЙ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выступление, очерк, фельетон,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репортаж, интервью и др.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428604"/>
            <a:ext cx="481882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ВТОРИЧНЫЕ ТЕКСТЫ</a:t>
            </a:r>
          </a:p>
        </p:txBody>
      </p:sp>
      <p:pic>
        <p:nvPicPr>
          <p:cNvPr id="3" name="Рисунок 2" descr="666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715304" cy="47863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9322" y="6215082"/>
            <a:ext cx="1406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Т.А. </a:t>
            </a:r>
            <a:r>
              <a:rPr lang="ru-RU" sz="12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Ладыженская</a:t>
            </a:r>
            <a:endParaRPr lang="ru-RU" sz="1200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4214810" y="3571876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143504" y="2928934"/>
            <a:ext cx="4286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214678" y="2928934"/>
            <a:ext cx="4783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214810" y="2285992"/>
            <a:ext cx="484632" cy="4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43306" y="1214422"/>
            <a:ext cx="157163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Типы текста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1500166" y="2571744"/>
            <a:ext cx="157163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Тема текста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3714744" y="4214818"/>
            <a:ext cx="150019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Стили текста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5715008" y="2643182"/>
            <a:ext cx="157163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Части текста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786058"/>
            <a:ext cx="1428760" cy="785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ТЕКСТ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14744" y="5143512"/>
            <a:ext cx="23326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Разговорный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Художественный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Научный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Официально-деловой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Публицистический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58082" y="2714620"/>
            <a:ext cx="1785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Вступление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Основная часть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Заключение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Абзац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285992"/>
            <a:ext cx="178595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Тема </a:t>
            </a:r>
          </a:p>
          <a:p>
            <a:r>
              <a:rPr lang="ru-RU" sz="1200" b="1" i="1" dirty="0" smtClean="0"/>
              <a:t>(широкая, узкая)</a:t>
            </a:r>
          </a:p>
          <a:p>
            <a:r>
              <a:rPr lang="ru-RU" sz="1200" b="1" i="1" dirty="0" smtClean="0"/>
              <a:t>(</a:t>
            </a:r>
            <a:r>
              <a:rPr lang="ru-RU" sz="1200" b="1" i="1" dirty="0" err="1" smtClean="0"/>
              <a:t>микротема</a:t>
            </a:r>
            <a:r>
              <a:rPr lang="ru-RU" sz="1200" b="1" i="1" dirty="0" smtClean="0"/>
              <a:t>, </a:t>
            </a:r>
            <a:r>
              <a:rPr lang="ru-RU" sz="1200" b="1" i="1" dirty="0" err="1" smtClean="0"/>
              <a:t>макротема</a:t>
            </a:r>
            <a:r>
              <a:rPr lang="ru-RU" sz="1200" b="1" i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Ключевые </a:t>
            </a:r>
          </a:p>
          <a:p>
            <a:r>
              <a:rPr lang="ru-RU" sz="1400" b="1" smtClean="0"/>
              <a:t>  слова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Заголовок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Основная мысль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28604"/>
            <a:ext cx="132606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ИТОГ:</a:t>
            </a:r>
            <a:endParaRPr lang="ru-RU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357166"/>
            <a:ext cx="1714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Рассуждение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Повествование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Описание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2844" y="1428736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28926" y="285728"/>
            <a:ext cx="3357586" cy="23237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 немецкого языка)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TEXTUS</a:t>
            </a:r>
            <a:endParaRPr lang="ru-RU" sz="4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латинского языка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i-main-pic" descr="Картинка 3 из 96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429132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-main-pic" descr="Картинка 103 из 123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285860"/>
            <a:ext cx="22478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86050" y="2571744"/>
            <a:ext cx="3643338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⇩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         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ТКАНЬ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СОЧЕТАНИЕ СЛОВ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СЛОВЕСНОЕ ЕДИНСТВО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3929090" cy="47863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Текст – </a:t>
            </a:r>
            <a:r>
              <a:rPr lang="ru-RU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нетекст</a:t>
            </a:r>
            <a:endParaRPr lang="ru-RU" sz="2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Виды текстов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Тема текста: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Широкая и узкая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Микротема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макротема</a:t>
            </a:r>
            <a:endParaRPr lang="ru-RU" sz="2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Абзац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Заголовок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Ключевые (опорные) слова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4. Основная мысль: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Выражена в тексте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выражена словами автора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20" y="357166"/>
            <a:ext cx="164307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ПЛАН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142985"/>
            <a:ext cx="3786214" cy="48013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5. Типы текстов: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Рассуждение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Повествование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6. Стили текстов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7. Вторичные тексты</a:t>
            </a:r>
          </a:p>
          <a:p>
            <a:pPr marL="342900" indent="-342900">
              <a:lnSpc>
                <a:spcPct val="150000"/>
              </a:lnSpc>
            </a:pPr>
            <a:endParaRPr lang="ru-RU" sz="2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2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42976" y="428604"/>
          <a:ext cx="700092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7" y="714356"/>
            <a:ext cx="7715305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группа предложений, объединенных в целое темой 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основной мыслью.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3571876"/>
            <a:ext cx="7206588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тексте связаны 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собой по смыслу 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помощью языковых средств.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57298"/>
            <a:ext cx="4429156" cy="3713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⇨ Н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⇩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Д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⇨ Н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⇩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Д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⇨ Н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endParaRPr lang="ru-RU" sz="800" b="1" baseline="-25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ЦЕПНАЯ СВЯЗЬ</a:t>
            </a:r>
          </a:p>
          <a:p>
            <a:pPr algn="ctr"/>
            <a:endParaRPr lang="ru-RU" sz="500" b="1" baseline="-25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1357298"/>
            <a:ext cx="3286148" cy="5221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Д1 ⇨ Н1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⇩       ⇩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Д1 ⇨ Н2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⇩       ⇩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Д1 ⇨ Н3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⇩       ⇩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Д1 ⇨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Н4</a:t>
            </a:r>
          </a:p>
          <a:p>
            <a:pPr algn="ctr"/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ПАРАЛЛЕЛЬНАЯ СВЯЗЬ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428604"/>
            <a:ext cx="715856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ПРЕДЛОЖЕНИЙ В ТЕКСТЕ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429552" cy="50167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</a:rPr>
              <a:t>ТЕМА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5"/>
                </a:solidFill>
              </a:rPr>
              <a:t>– это то, о чем или </a:t>
            </a:r>
          </a:p>
          <a:p>
            <a:pPr algn="ctr"/>
            <a:r>
              <a:rPr lang="ru-RU" sz="4000" dirty="0" smtClean="0">
                <a:solidFill>
                  <a:schemeClr val="accent5"/>
                </a:solidFill>
              </a:rPr>
              <a:t>о ком говорится в тексте.</a:t>
            </a:r>
          </a:p>
          <a:p>
            <a:endParaRPr lang="ru-RU" sz="4000" dirty="0" smtClean="0"/>
          </a:p>
          <a:p>
            <a:pPr algn="ctr"/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</a:rPr>
              <a:t>ОСНОВНАЯ МЫСЛЬ ТЕКСТА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5"/>
                </a:solidFill>
              </a:rPr>
              <a:t>– это то главное, </a:t>
            </a:r>
          </a:p>
          <a:p>
            <a:pPr algn="ctr"/>
            <a:r>
              <a:rPr lang="ru-RU" sz="4000" dirty="0" smtClean="0">
                <a:solidFill>
                  <a:schemeClr val="accent5"/>
                </a:solidFill>
              </a:rPr>
              <a:t>что хотел сказать автор этим текстом, </a:t>
            </a:r>
          </a:p>
          <a:p>
            <a:pPr algn="ctr"/>
            <a:r>
              <a:rPr lang="ru-RU" sz="4000" dirty="0" smtClean="0">
                <a:solidFill>
                  <a:schemeClr val="accent5"/>
                </a:solidFill>
              </a:rPr>
              <a:t>его оценка изображаемого.</a:t>
            </a:r>
            <a:endParaRPr lang="ru-RU" sz="4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928670"/>
            <a:ext cx="6261329" cy="46474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ТИПЫ ТЕКСТОВ:</a:t>
            </a: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РАССУЖДЕНИЕ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(ПОЧЕМУ?)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ПОВЕСТВОВАНИЕ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(ЧТО ДЕЛАЕТ ГЕРОЙ?)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ОПИСАНИЕ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(КАКОЙ?)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71480"/>
            <a:ext cx="7572428" cy="52629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ТИПЫ ТЕКСТОВ:</a:t>
            </a:r>
          </a:p>
          <a:p>
            <a:pPr algn="ctr"/>
            <a:endParaRPr lang="ru-RU" sz="2400" b="1" u="sng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1785926"/>
            <a:ext cx="19288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ТЕЗИС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1785926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ЧТО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1785926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3143240" y="1500174"/>
            <a:ext cx="2500330" cy="21431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1071546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3143248"/>
            <a:ext cx="192882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СНАЧАЛА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3306" y="314324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3143248"/>
            <a:ext cx="185738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НАКОНЕЦ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6116" y="2643182"/>
            <a:ext cx="24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 ПРОИЗОШЛО?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143240" y="3286124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643570" y="3286124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00100" y="4643446"/>
            <a:ext cx="1928826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ВСТУПЛЕНИЕ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14744" y="4643446"/>
            <a:ext cx="1643074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143240" y="4786322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572132" y="4786322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72198" y="4643446"/>
            <a:ext cx="2000264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410</TotalTime>
  <Words>417</Words>
  <Application>Microsoft Office PowerPoint</Application>
  <PresentationFormat>Экран (4:3)</PresentationFormat>
  <Paragraphs>178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РАБОТА С ТЕКСТОМ В НАЧАЛЬНОЙ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ТЕКСТОМ В НАЧАЛЬНОЙ ШКОЛЕ</dc:title>
  <dc:creator>Дом</dc:creator>
  <cp:lastModifiedBy>Дом</cp:lastModifiedBy>
  <cp:revision>99</cp:revision>
  <dcterms:created xsi:type="dcterms:W3CDTF">2011-11-04T11:36:41Z</dcterms:created>
  <dcterms:modified xsi:type="dcterms:W3CDTF">2011-12-04T13:32:07Z</dcterms:modified>
</cp:coreProperties>
</file>