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6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1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200400" cy="480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- Как вы понимаете словосочетание </a:t>
            </a:r>
            <a:r>
              <a:rPr lang="en-US" sz="2400" dirty="0" smtClean="0"/>
              <a:t>“</a:t>
            </a:r>
            <a:r>
              <a:rPr lang="ru-RU" sz="2400" dirty="0" smtClean="0"/>
              <a:t>внутренний мир человека</a:t>
            </a:r>
            <a:r>
              <a:rPr lang="en-US" sz="2400" dirty="0" smtClean="0"/>
              <a:t>”?</a:t>
            </a:r>
          </a:p>
          <a:p>
            <a:r>
              <a:rPr lang="ru-RU" sz="2400" dirty="0" smtClean="0"/>
              <a:t>- Каким может быть внутренний мир человека</a:t>
            </a:r>
            <a:r>
              <a:rPr lang="en-US" sz="2400" dirty="0" smtClean="0"/>
              <a:t>?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- Как связано понятие внутреннего мира человека с поэзией</a:t>
            </a:r>
            <a:r>
              <a:rPr lang="en-US" sz="2400" dirty="0" smtClean="0"/>
              <a:t>?</a:t>
            </a:r>
            <a:endParaRPr lang="ru-RU" sz="2400" dirty="0"/>
          </a:p>
        </p:txBody>
      </p:sp>
      <p:pic>
        <p:nvPicPr>
          <p:cNvPr id="5" name="Содержимое 4" descr="a79358c0a01e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8225" y="609600"/>
            <a:ext cx="53340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35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33400" y="228600"/>
            <a:ext cx="838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Лирика (от греч. Lyra- лира- музыкальный инструмент, под звуки которого исполнялись стихи, песни) – </a:t>
            </a:r>
            <a:r>
              <a:rPr lang="ru-RU" sz="2800" dirty="0" smtClean="0">
                <a:solidFill>
                  <a:schemeClr val="bg1"/>
                </a:solidFill>
              </a:rPr>
              <a:t>один из трех родов литературы. </a:t>
            </a:r>
            <a:r>
              <a:rPr lang="ru-RU" sz="2800" dirty="0" smtClean="0"/>
              <a:t>Цель - изображение </a:t>
            </a:r>
            <a:r>
              <a:rPr lang="ru-RU" sz="2800" dirty="0" smtClean="0">
                <a:solidFill>
                  <a:schemeClr val="bg1"/>
                </a:solidFill>
              </a:rPr>
              <a:t>человеческой личности в </a:t>
            </a:r>
            <a:r>
              <a:rPr lang="ru-RU" sz="2800" dirty="0" smtClean="0"/>
              <a:t>переживаниях</a:t>
            </a:r>
            <a:r>
              <a:rPr lang="ru-RU" sz="2800" dirty="0" smtClean="0">
                <a:solidFill>
                  <a:schemeClr val="bg1"/>
                </a:solidFill>
              </a:rPr>
              <a:t> и раздумьях. Предмет лирического произведения - внутренний мир человека; мысли и </a:t>
            </a:r>
            <a:r>
              <a:rPr lang="ru-RU" sz="2800" dirty="0" smtClean="0">
                <a:solidFill>
                  <a:schemeClr val="bg1"/>
                </a:solidFill>
              </a:rPr>
              <a:t>чувства </a:t>
            </a:r>
            <a:r>
              <a:rPr lang="ru-RU" sz="2800" dirty="0" smtClean="0">
                <a:solidFill>
                  <a:schemeClr val="bg1"/>
                </a:solidFill>
              </a:rPr>
              <a:t>.Содержание – субъективный внутренний мир </a:t>
            </a:r>
            <a:r>
              <a:rPr lang="ru-RU" sz="2800" dirty="0" smtClean="0"/>
              <a:t>поэта и духовная </a:t>
            </a:r>
            <a:r>
              <a:rPr lang="ru-RU" sz="2800" dirty="0" smtClean="0">
                <a:solidFill>
                  <a:schemeClr val="bg1"/>
                </a:solidFill>
              </a:rPr>
              <a:t>жизнь </a:t>
            </a:r>
            <a:r>
              <a:rPr lang="ru-RU" sz="2800" dirty="0" smtClean="0"/>
              <a:t>человечества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23570_93c7e10b_XL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143000" y="609600"/>
            <a:ext cx="7239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Лирический герой - это условный образ человека в лирическом произведении, переживания, мысли и чувства которого отражены в нем. Он отнюдь не идентичен образу автора, хотя и отражает его личные переживания, связанные с теми или иными событиями его жизни, с его отношением к природе, общественной жизни, людям. Он содержит в себе обобщение.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67400"/>
            <a:ext cx="8458200" cy="520700"/>
          </a:xfrm>
        </p:spPr>
        <p:txBody>
          <a:bodyPr/>
          <a:lstStyle/>
          <a:p>
            <a:r>
              <a:rPr lang="ru-RU" dirty="0" smtClean="0"/>
              <a:t>В.А.жуковский элегия </a:t>
            </a:r>
            <a:r>
              <a:rPr lang="en-US" dirty="0" smtClean="0"/>
              <a:t>“</a:t>
            </a:r>
            <a:r>
              <a:rPr lang="ru-RU" dirty="0" smtClean="0"/>
              <a:t>море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609600"/>
            <a:ext cx="3465513" cy="4800600"/>
          </a:xfrm>
        </p:spPr>
        <p:txBody>
          <a:bodyPr/>
          <a:lstStyle/>
          <a:p>
            <a:r>
              <a:rPr lang="ru-RU" sz="2800" dirty="0" smtClean="0"/>
              <a:t>Элегия- </a:t>
            </a:r>
            <a:r>
              <a:rPr lang="ru-RU" sz="2800" dirty="0" smtClean="0"/>
              <a:t>лирическое стихотворение, передающее глубоко личные, интимные переживания человека, проникнутые настроением грусти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pic16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143000"/>
            <a:ext cx="6073775" cy="45553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то10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Когда же сбираются темные тучи,</a:t>
            </a:r>
            <a:br>
              <a:rPr lang="ru-RU" dirty="0" smtClean="0"/>
            </a:br>
            <a:r>
              <a:rPr lang="ru-RU" dirty="0" smtClean="0"/>
              <a:t>Чтоб ясное небо отнять у тебя —</a:t>
            </a:r>
            <a:br>
              <a:rPr lang="ru-RU" dirty="0" smtClean="0"/>
            </a:br>
            <a:r>
              <a:rPr lang="ru-RU" dirty="0" smtClean="0"/>
              <a:t>Ты бьешься, ты воешь, ты волны подъемлешь,</a:t>
            </a:r>
            <a:br>
              <a:rPr lang="ru-RU" dirty="0" smtClean="0"/>
            </a:br>
            <a:r>
              <a:rPr lang="ru-RU" dirty="0" smtClean="0"/>
              <a:t>Ты рвешь и терзаешь враждебную мглу...</a:t>
            </a:r>
            <a:br>
              <a:rPr lang="ru-RU" dirty="0" smtClean="0"/>
            </a:br>
            <a:r>
              <a:rPr lang="ru-RU" dirty="0" smtClean="0"/>
              <a:t>И мгла исчезает, и тучи уходят,</a:t>
            </a:r>
            <a:br>
              <a:rPr lang="ru-RU" dirty="0" smtClean="0"/>
            </a:br>
            <a:r>
              <a:rPr lang="ru-RU" dirty="0" smtClean="0"/>
              <a:t>Но, полное прошлой тревоги своей,</a:t>
            </a:r>
            <a:br>
              <a:rPr lang="ru-RU" dirty="0" smtClean="0"/>
            </a:br>
            <a:r>
              <a:rPr lang="ru-RU" dirty="0" smtClean="0"/>
              <a:t>Ты долго вздымаешь испуганны волны,</a:t>
            </a:r>
            <a:br>
              <a:rPr lang="ru-RU" dirty="0" smtClean="0"/>
            </a:br>
            <a:r>
              <a:rPr lang="ru-RU" dirty="0" smtClean="0"/>
              <a:t>И сладостный блеск возвращенных небес</a:t>
            </a:r>
            <a:br>
              <a:rPr lang="ru-RU" dirty="0" smtClean="0"/>
            </a:br>
            <a:r>
              <a:rPr lang="ru-RU" dirty="0" smtClean="0"/>
              <a:t>Не вовсе тебе тишину возвращает;</a:t>
            </a:r>
            <a:br>
              <a:rPr lang="ru-RU" dirty="0" smtClean="0"/>
            </a:br>
            <a:r>
              <a:rPr lang="ru-RU" dirty="0" smtClean="0"/>
              <a:t>Обманчив твоей неподвижности вид:</a:t>
            </a:r>
            <a:br>
              <a:rPr lang="ru-RU" dirty="0" smtClean="0"/>
            </a:br>
            <a:r>
              <a:rPr lang="ru-RU" dirty="0" smtClean="0"/>
              <a:t>Ты в бездне покойной скрываешь смятенье,</a:t>
            </a:r>
            <a:br>
              <a:rPr lang="ru-RU" dirty="0" smtClean="0"/>
            </a:br>
            <a:r>
              <a:rPr lang="ru-RU" dirty="0" smtClean="0"/>
              <a:t>Ты, небом любуясь, дрожишь за него.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45720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Безмолвное море, лазурное море,</a:t>
            </a:r>
            <a:br>
              <a:rPr lang="ru-RU" dirty="0" smtClean="0"/>
            </a:br>
            <a:r>
              <a:rPr lang="ru-RU" dirty="0" smtClean="0"/>
              <a:t>Стою очарован над бездной твоей.</a:t>
            </a:r>
            <a:br>
              <a:rPr lang="ru-RU" dirty="0" smtClean="0"/>
            </a:br>
            <a:r>
              <a:rPr lang="ru-RU" dirty="0" smtClean="0"/>
              <a:t>Ты живо; ты дышишь; смятенной любовью,</a:t>
            </a:r>
            <a:br>
              <a:rPr lang="ru-RU" dirty="0" smtClean="0"/>
            </a:br>
            <a:r>
              <a:rPr lang="ru-RU" dirty="0" smtClean="0"/>
              <a:t>Тревожною думой наполнено ты.</a:t>
            </a:r>
            <a:br>
              <a:rPr lang="ru-RU" dirty="0" smtClean="0"/>
            </a:br>
            <a:r>
              <a:rPr lang="ru-RU" dirty="0" smtClean="0"/>
              <a:t>Безмолвное море, лазурное море,</a:t>
            </a:r>
            <a:br>
              <a:rPr lang="ru-RU" dirty="0" smtClean="0"/>
            </a:br>
            <a:r>
              <a:rPr lang="ru-RU" dirty="0" smtClean="0"/>
              <a:t>Открой мне глубокую тайну твою:</a:t>
            </a:r>
            <a:br>
              <a:rPr lang="ru-RU" dirty="0" smtClean="0"/>
            </a:br>
            <a:r>
              <a:rPr lang="ru-RU" dirty="0" smtClean="0"/>
              <a:t>Что движет твое необъятное лоно?</a:t>
            </a:r>
            <a:br>
              <a:rPr lang="ru-RU" dirty="0" smtClean="0"/>
            </a:br>
            <a:r>
              <a:rPr lang="ru-RU" dirty="0" smtClean="0"/>
              <a:t>Чем дышит твоя напряженная грудь?</a:t>
            </a:r>
            <a:br>
              <a:rPr lang="ru-RU" dirty="0" smtClean="0"/>
            </a:br>
            <a:r>
              <a:rPr lang="ru-RU" dirty="0" smtClean="0"/>
              <a:t>Иль тянет тебя из земныя неволи</a:t>
            </a:r>
            <a:br>
              <a:rPr lang="ru-RU" dirty="0" smtClean="0"/>
            </a:br>
            <a:r>
              <a:rPr lang="ru-RU" dirty="0" smtClean="0"/>
              <a:t>Далекое светлое небо к себе?..</a:t>
            </a:r>
            <a:br>
              <a:rPr lang="ru-RU" dirty="0" smtClean="0"/>
            </a:br>
            <a:r>
              <a:rPr lang="ru-RU" dirty="0" smtClean="0"/>
              <a:t>Таинственной, сладостной полное жизни,</a:t>
            </a:r>
            <a:br>
              <a:rPr lang="ru-RU" dirty="0" smtClean="0"/>
            </a:br>
            <a:r>
              <a:rPr lang="ru-RU" dirty="0" smtClean="0"/>
              <a:t>Ты чисто в присутствии чистом его:</a:t>
            </a:r>
            <a:br>
              <a:rPr lang="ru-RU" dirty="0" smtClean="0"/>
            </a:br>
            <a:r>
              <a:rPr lang="ru-RU" dirty="0" smtClean="0"/>
              <a:t>Ты льешься его светозарной лазурью,</a:t>
            </a:r>
            <a:br>
              <a:rPr lang="ru-RU" dirty="0" smtClean="0"/>
            </a:br>
            <a:r>
              <a:rPr lang="ru-RU" dirty="0" smtClean="0"/>
              <a:t>Вечерним и утренним светом горишь,</a:t>
            </a:r>
            <a:br>
              <a:rPr lang="ru-RU" dirty="0" smtClean="0"/>
            </a:br>
            <a:r>
              <a:rPr lang="ru-RU" dirty="0" smtClean="0"/>
              <a:t>Ласкаешь его облака золотые</a:t>
            </a:r>
            <a:br>
              <a:rPr lang="ru-RU" dirty="0" smtClean="0"/>
            </a:br>
            <a:r>
              <a:rPr lang="ru-RU" dirty="0" smtClean="0"/>
              <a:t>И радостно блещешь звездами его.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179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В.А.жуковский элегия “море”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Тенюх Алексей</dc:creator>
  <cp:lastModifiedBy>HP</cp:lastModifiedBy>
  <cp:revision>8</cp:revision>
  <dcterms:created xsi:type="dcterms:W3CDTF">2012-10-28T16:19:24Z</dcterms:created>
  <dcterms:modified xsi:type="dcterms:W3CDTF">2012-10-28T17:33:43Z</dcterms:modified>
</cp:coreProperties>
</file>