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1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82707-B660-4015-A900-8215EA70EDA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A8BD-C2B4-43B9-AE5C-804A637B6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82707-B660-4015-A900-8215EA70EDA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A8BD-C2B4-43B9-AE5C-804A637B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82707-B660-4015-A900-8215EA70EDA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A8BD-C2B4-43B9-AE5C-804A637B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82707-B660-4015-A900-8215EA70EDA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A8BD-C2B4-43B9-AE5C-804A637B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82707-B660-4015-A900-8215EA70EDA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A8BD-C2B4-43B9-AE5C-804A637B6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82707-B660-4015-A900-8215EA70EDA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A8BD-C2B4-43B9-AE5C-804A637B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82707-B660-4015-A900-8215EA70EDA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A8BD-C2B4-43B9-AE5C-804A637B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82707-B660-4015-A900-8215EA70EDA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A8BD-C2B4-43B9-AE5C-804A637B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82707-B660-4015-A900-8215EA70EDA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A8BD-C2B4-43B9-AE5C-804A637B6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82707-B660-4015-A900-8215EA70EDA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A8BD-C2B4-43B9-AE5C-804A637B63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82707-B660-4015-A900-8215EA70EDA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0CA8BD-C2B4-43B9-AE5C-804A637B6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D982707-B660-4015-A900-8215EA70EDA6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0CA8BD-C2B4-43B9-AE5C-804A637B63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40168"/>
          </a:xfrm>
        </p:spPr>
        <p:txBody>
          <a:bodyPr>
            <a:normAutofit/>
          </a:bodyPr>
          <a:lstStyle/>
          <a:p>
            <a:r>
              <a:rPr lang="ru-RU" dirty="0" smtClean="0"/>
              <a:t>Воробьева Оксана Сергеевна</a:t>
            </a:r>
            <a:endParaRPr lang="ru-RU" dirty="0"/>
          </a:p>
        </p:txBody>
      </p:sp>
      <p:pic>
        <p:nvPicPr>
          <p:cNvPr id="1026" name="Picture 2" descr="C:\Users\МЫ\Desktop\Воробьевы фото\мы со Славой\P10528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1928802"/>
            <a:ext cx="2838082" cy="287233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357851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2 квалификационная категория</a:t>
            </a:r>
          </a:p>
          <a:p>
            <a:r>
              <a:rPr lang="ru-RU" sz="2800" dirty="0" smtClean="0"/>
              <a:t>образование высшее</a:t>
            </a:r>
          </a:p>
          <a:p>
            <a:r>
              <a:rPr lang="ru-RU" dirty="0" smtClean="0"/>
              <a:t>педагогический стаж: 7 лет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Методическая тема: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2071678"/>
            <a:ext cx="6422540" cy="4115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Контроль,  как средство повышения качества знаний учащихся при изучении иностранного языка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858280" y="5643578"/>
            <a:ext cx="75408" cy="5438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r>
              <a:rPr lang="ru-RU" dirty="0" smtClean="0"/>
              <a:t>      Различные формы контроля на </a:t>
            </a:r>
            <a:br>
              <a:rPr lang="ru-RU" dirty="0" smtClean="0"/>
            </a:br>
            <a:r>
              <a:rPr lang="ru-RU" dirty="0" smtClean="0"/>
              <a:t>                         уроках                                   </a:t>
            </a:r>
            <a:endParaRPr lang="ru-RU" dirty="0"/>
          </a:p>
        </p:txBody>
      </p:sp>
      <p:pic>
        <p:nvPicPr>
          <p:cNvPr id="7" name="Содержимое 6" descr="H:\Фотки с мероприятий\P214291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3088178" cy="2115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H:\Фотки с мероприятий\P214290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256"/>
            <a:ext cx="3179618" cy="2198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:\Фотки с мероприятий\P2142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286256"/>
            <a:ext cx="3357586" cy="2074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:\Фотки с мероприятий\P21429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714488"/>
            <a:ext cx="3357587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Внеклассное мероприятие </a:t>
            </a:r>
            <a:br>
              <a:rPr lang="ru-RU" dirty="0" smtClean="0"/>
            </a:br>
            <a:r>
              <a:rPr lang="ru-RU" dirty="0" smtClean="0"/>
              <a:t> посвященное 8 марта</a:t>
            </a:r>
            <a:endParaRPr lang="ru-RU" dirty="0"/>
          </a:p>
        </p:txBody>
      </p:sp>
      <p:pic>
        <p:nvPicPr>
          <p:cNvPr id="5" name="Содержимое 4" descr="H:\Оксане\DSC043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3316778" cy="2144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H:\Оксане\DSC0431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500570"/>
            <a:ext cx="3316778" cy="215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:\Оксане\DSC043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928802"/>
            <a:ext cx="3400425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Победитель школьного конкурса</a:t>
            </a:r>
            <a:br>
              <a:rPr lang="ru-RU" dirty="0" smtClean="0"/>
            </a:br>
            <a:r>
              <a:rPr lang="ru-RU" dirty="0" smtClean="0"/>
              <a:t>             « Учитель года – 2011»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МЫ\Desktop\Воробьевы фото  2\фотки учитель 2011\закрытие года\DSC046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571612"/>
            <a:ext cx="337184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МЫ\Desktop\Воробьевы фото  2\фотки учитель 2011\P4183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143380"/>
            <a:ext cx="3171817" cy="2360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МЫ\Desktop\Воробьевы фото  2\фотки учитель 2011\P4183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214818"/>
            <a:ext cx="3063339" cy="218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Открытый урок по теме:</a:t>
            </a:r>
            <a:br>
              <a:rPr lang="ru-RU" dirty="0" smtClean="0"/>
            </a:br>
            <a:r>
              <a:rPr lang="ru-RU" dirty="0" smtClean="0"/>
              <a:t>                  « </a:t>
            </a:r>
            <a:r>
              <a:rPr lang="en-US" dirty="0" smtClean="0"/>
              <a:t>Transport and travelling</a:t>
            </a:r>
            <a:r>
              <a:rPr lang="ru-RU" dirty="0" smtClean="0"/>
              <a:t> »</a:t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sz="3200" dirty="0" smtClean="0"/>
              <a:t>Цель урока: совершенствование речевых  </a:t>
            </a:r>
            <a:br>
              <a:rPr lang="ru-RU" sz="3200" dirty="0" smtClean="0"/>
            </a:br>
            <a:r>
              <a:rPr lang="ru-RU" sz="3200" dirty="0" smtClean="0"/>
              <a:t>                  навыков по теме « Транспорт, путешествия»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3074" name="Picture 2" descr="C:\Users\МЫ\Desktop\Воробьевы фото  2\фотки учитель 2011\DSC045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328614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Ы\Desktop\Воробьевы фото  2\фотки учитель 2011\DSC045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357430"/>
            <a:ext cx="328614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МЫ\Desktop\DSC045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643446"/>
            <a:ext cx="3214710" cy="194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3059832" y="2276872"/>
            <a:ext cx="3240360" cy="18722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Моя педагогическая деятельность</a:t>
            </a:r>
            <a:endParaRPr lang="ru-RU" sz="2400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79512" y="188640"/>
            <a:ext cx="2304256" cy="18722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 клуба            « молодой специалист»</a:t>
            </a:r>
            <a:endParaRPr lang="ru-RU" sz="24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14282" y="3214686"/>
            <a:ext cx="2376264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Работа над метод темой</a:t>
            </a:r>
            <a:endParaRPr lang="ru-RU" sz="24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707904" y="188640"/>
            <a:ext cx="2808312" cy="1440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Инновационная деятельность</a:t>
            </a:r>
            <a:endParaRPr lang="ru-RU" sz="2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572264" y="1714488"/>
            <a:ext cx="2304256" cy="11521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Предметные декады</a:t>
            </a:r>
            <a:endParaRPr lang="ru-RU" sz="24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763688" y="5229200"/>
            <a:ext cx="2592288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Работа классного руководителя</a:t>
            </a:r>
            <a:endParaRPr lang="ru-RU" sz="2400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084168" y="5085184"/>
            <a:ext cx="2664296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Общественная работа</a:t>
            </a:r>
            <a:endParaRPr lang="ru-RU" sz="2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6120172" y="4329100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275856" y="436510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72200" y="2924944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2483768" y="3284984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2627784" y="1772816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 flipH="1" flipV="1">
            <a:off x="4391980" y="195283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9358346" cy="2071702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dirty="0" smtClean="0"/>
              <a:t>          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214414" y="1071546"/>
            <a:ext cx="73917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внимание!!!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5" descr="1217821185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00372"/>
            <a:ext cx="25654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242</TotalTime>
  <Words>74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Воробьева Оксана Сергеевна</vt:lpstr>
      <vt:lpstr>       Методическая тема:</vt:lpstr>
      <vt:lpstr>      Различные формы контроля на                           уроках                                   </vt:lpstr>
      <vt:lpstr>Внеклассное мероприятие   посвященное 8 марта</vt:lpstr>
      <vt:lpstr>         Победитель школьного конкурса              « Учитель года – 2011»  </vt:lpstr>
      <vt:lpstr>                    Открытый урок по теме:                   « Transport and travelling »             Цель урока: совершенствование речевых                     навыков по теме « Транспорт, путешествия»              </vt:lpstr>
      <vt:lpstr>Слайд 7</vt:lpstr>
      <vt:lpstr>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Воробьева Оксана Сергеевна</dc:title>
  <dc:creator>МЫ</dc:creator>
  <cp:lastModifiedBy>МЫ</cp:lastModifiedBy>
  <cp:revision>28</cp:revision>
  <dcterms:created xsi:type="dcterms:W3CDTF">2011-03-22T16:04:02Z</dcterms:created>
  <dcterms:modified xsi:type="dcterms:W3CDTF">2012-12-17T05:30:37Z</dcterms:modified>
</cp:coreProperties>
</file>