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4" r:id="rId17"/>
    <p:sldId id="272" r:id="rId18"/>
    <p:sldId id="275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21.12.2012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21.12.2012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21.12.2012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21.12.2012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21.12.2012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21.12.2012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21.12.2012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21.12.2012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21.12.2012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21.12.2012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21.12.2012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6B19C"/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21.12.2012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Камай\Desktop\женя\ж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14282" y="214290"/>
            <a:ext cx="4714908" cy="642942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195454" y="831273"/>
            <a:ext cx="355301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dirty="0">
                <a:solidFill>
                  <a:srgbClr val="FF0000"/>
                </a:solidFill>
                <a:ea typeface="+mj-ea"/>
                <a:cs typeface="+mj-cs"/>
              </a:rPr>
              <a:t>Воин</a:t>
            </a:r>
            <a:br>
              <a:rPr lang="ru-RU" sz="6000" b="1" dirty="0">
                <a:solidFill>
                  <a:srgbClr val="FF0000"/>
                </a:solidFill>
                <a:ea typeface="+mj-ea"/>
                <a:cs typeface="+mj-cs"/>
              </a:rPr>
            </a:br>
            <a:r>
              <a:rPr lang="ru-RU" sz="6000" b="1" dirty="0">
                <a:solidFill>
                  <a:srgbClr val="FF0000"/>
                </a:solidFill>
                <a:ea typeface="+mj-ea"/>
                <a:cs typeface="+mj-cs"/>
              </a:rPr>
              <a:t>Евгений </a:t>
            </a:r>
            <a:br>
              <a:rPr lang="ru-RU" sz="6000" b="1" dirty="0">
                <a:solidFill>
                  <a:srgbClr val="FF0000"/>
                </a:solidFill>
                <a:ea typeface="+mj-ea"/>
                <a:cs typeface="+mj-cs"/>
              </a:rPr>
            </a:br>
            <a:r>
              <a:rPr lang="ru-RU" sz="6000" b="1" dirty="0">
                <a:solidFill>
                  <a:srgbClr val="FF0000"/>
                </a:solidFill>
                <a:ea typeface="+mj-ea"/>
                <a:cs typeface="+mj-cs"/>
              </a:rPr>
              <a:t>Родионов</a:t>
            </a:r>
            <a:endParaRPr lang="ru-RU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63390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332656"/>
            <a:ext cx="4680520" cy="5750099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800" b="1" dirty="0">
                <a:solidFill>
                  <a:srgbClr val="C00000"/>
                </a:solidFill>
                <a:latin typeface="Trebuchet MS"/>
                <a:ea typeface="Times New Roman"/>
                <a:cs typeface="Times New Roman"/>
              </a:rPr>
              <a:t>Самые страшные мучения обрушились на Евгения. </a:t>
            </a:r>
            <a:r>
              <a:rPr lang="ru-RU" sz="2800" dirty="0">
                <a:latin typeface="Trebuchet MS"/>
                <a:ea typeface="Times New Roman"/>
                <a:cs typeface="Times New Roman"/>
              </a:rPr>
              <a:t>Православный крестик на его груди был ненавистен врагам.</a:t>
            </a:r>
            <a:br>
              <a:rPr lang="ru-RU" sz="2800" dirty="0">
                <a:latin typeface="Trebuchet MS"/>
                <a:ea typeface="Times New Roman"/>
                <a:cs typeface="Times New Roman"/>
              </a:rPr>
            </a:br>
            <a:r>
              <a:rPr lang="ru-RU" sz="2800" dirty="0">
                <a:latin typeface="Trebuchet MS"/>
                <a:ea typeface="Times New Roman"/>
                <a:cs typeface="Times New Roman"/>
              </a:rPr>
              <a:t>    Русскому парню был предложен выбор: погибнуть или сменить веру. </a:t>
            </a:r>
            <a:endParaRPr lang="ru-RU" sz="2800" dirty="0" smtClean="0">
              <a:latin typeface="Trebuchet MS"/>
              <a:ea typeface="Times New Roman"/>
              <a:cs typeface="Times New Roman"/>
            </a:endParaRPr>
          </a:p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800" dirty="0" smtClean="0">
                <a:latin typeface="Trebuchet MS"/>
                <a:ea typeface="Times New Roman"/>
                <a:cs typeface="Times New Roman"/>
              </a:rPr>
              <a:t>Как </a:t>
            </a:r>
            <a:r>
              <a:rPr lang="ru-RU" sz="2800" dirty="0">
                <a:latin typeface="Trebuchet MS"/>
                <a:ea typeface="Times New Roman"/>
                <a:cs typeface="Times New Roman"/>
              </a:rPr>
              <a:t>его ни мучили, он </a:t>
            </a:r>
            <a:r>
              <a:rPr lang="ru-RU" sz="2800" dirty="0" smtClean="0">
                <a:latin typeface="Trebuchet MS"/>
                <a:ea typeface="Times New Roman"/>
                <a:cs typeface="Times New Roman"/>
              </a:rPr>
              <a:t>не снял крест...</a:t>
            </a:r>
            <a:endParaRPr lang="ru-RU" sz="2800" dirty="0"/>
          </a:p>
        </p:txBody>
      </p:sp>
      <p:pic>
        <p:nvPicPr>
          <p:cNvPr id="4" name="Picture 2" descr="C:\Documents and Settings\SERG\Рабочий стол\женя\rodionov_krest.jpg"/>
          <p:cNvPicPr>
            <a:picLocks noChangeAspect="1" noChangeArrowheads="1"/>
          </p:cNvPicPr>
          <p:nvPr/>
        </p:nvPicPr>
        <p:blipFill>
          <a:blip r:embed="rId2">
            <a:lum contrast="-45000"/>
          </a:blip>
          <a:srcRect/>
          <a:stretch>
            <a:fillRect/>
          </a:stretch>
        </p:blipFill>
        <p:spPr bwMode="auto">
          <a:xfrm>
            <a:off x="5000629" y="357168"/>
            <a:ext cx="3386160" cy="5643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301127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4714884"/>
            <a:ext cx="8678198" cy="17859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800" dirty="0" smtClean="0">
                <a:latin typeface="Trebuchet MS"/>
                <a:ea typeface="Times New Roman"/>
                <a:cs typeface="Times New Roman"/>
              </a:rPr>
              <a:t>Боевики жестоко </a:t>
            </a:r>
            <a:r>
              <a:rPr lang="ru-RU" sz="2800" dirty="0">
                <a:latin typeface="Trebuchet MS"/>
                <a:ea typeface="Times New Roman"/>
                <a:cs typeface="Times New Roman"/>
              </a:rPr>
              <a:t>казнили Евгения, отрезав </a:t>
            </a:r>
            <a:r>
              <a:rPr lang="ru-RU" sz="2800" dirty="0" smtClean="0">
                <a:latin typeface="Trebuchet MS"/>
                <a:ea typeface="Times New Roman"/>
                <a:cs typeface="Times New Roman"/>
              </a:rPr>
              <a:t>ему голову. Это </a:t>
            </a:r>
            <a:r>
              <a:rPr lang="ru-RU" sz="2800" dirty="0">
                <a:latin typeface="Trebuchet MS"/>
                <a:ea typeface="Times New Roman"/>
                <a:cs typeface="Times New Roman"/>
              </a:rPr>
              <a:t>произошло 23 мая 1996 года, в день Вознесения Господня и в день рождения самого Евгения, </a:t>
            </a:r>
            <a:r>
              <a:rPr lang="ru-RU" sz="2800" b="1" i="1" dirty="0">
                <a:solidFill>
                  <a:srgbClr val="FFFF00"/>
                </a:solidFill>
                <a:latin typeface="Trebuchet MS"/>
                <a:ea typeface="Times New Roman"/>
                <a:cs typeface="Times New Roman"/>
              </a:rPr>
              <a:t>ему исполнилось 19 лет. </a:t>
            </a:r>
            <a:endParaRPr lang="ru-RU" sz="2800" b="1" i="1" dirty="0">
              <a:solidFill>
                <a:srgbClr val="FFFF00"/>
              </a:solidFill>
            </a:endParaRPr>
          </a:p>
        </p:txBody>
      </p:sp>
      <p:pic>
        <p:nvPicPr>
          <p:cNvPr id="6146" name="Picture 2" descr="C:\Documents and Settings\SERG\Рабочий стол\женя\расстрел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173551"/>
            <a:ext cx="6429420" cy="441516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04731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692696"/>
            <a:ext cx="4392488" cy="543346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dirty="0">
                <a:latin typeface="Trebuchet MS"/>
                <a:ea typeface="Times New Roman"/>
                <a:cs typeface="Times New Roman"/>
              </a:rPr>
              <a:t>Только 21 </a:t>
            </a:r>
            <a:r>
              <a:rPr lang="ru-RU" sz="2800" dirty="0" smtClean="0">
                <a:latin typeface="Trebuchet MS"/>
                <a:ea typeface="Times New Roman"/>
                <a:cs typeface="Times New Roman"/>
              </a:rPr>
              <a:t>сентября убийца сказал </a:t>
            </a:r>
            <a:r>
              <a:rPr lang="ru-RU" sz="2800" dirty="0">
                <a:latin typeface="Trebuchet MS"/>
                <a:ea typeface="Times New Roman"/>
                <a:cs typeface="Times New Roman"/>
              </a:rPr>
              <a:t>матери о смерти сына и </a:t>
            </a:r>
            <a:r>
              <a:rPr lang="ru-RU" sz="2800" dirty="0" smtClean="0">
                <a:latin typeface="Trebuchet MS"/>
                <a:ea typeface="Times New Roman"/>
                <a:cs typeface="Times New Roman"/>
              </a:rPr>
              <a:t>запросил выкуп </a:t>
            </a:r>
            <a:r>
              <a:rPr lang="ru-RU" sz="2800" dirty="0">
                <a:latin typeface="Trebuchet MS"/>
                <a:ea typeface="Times New Roman"/>
                <a:cs typeface="Times New Roman"/>
              </a:rPr>
              <a:t>за тело. </a:t>
            </a:r>
            <a:endParaRPr lang="ru-RU" sz="2800" dirty="0" smtClean="0">
              <a:latin typeface="Trebuchet MS"/>
              <a:ea typeface="Times New Roman"/>
              <a:cs typeface="Times New Roman"/>
            </a:endParaRPr>
          </a:p>
          <a:p>
            <a:pPr marL="0" indent="0">
              <a:buNone/>
            </a:pPr>
            <a:r>
              <a:rPr lang="ru-RU" sz="2800" dirty="0">
                <a:latin typeface="Trebuchet MS"/>
                <a:ea typeface="Times New Roman"/>
                <a:cs typeface="Times New Roman"/>
              </a:rPr>
              <a:t>И</a:t>
            </a:r>
            <a:r>
              <a:rPr lang="ru-RU" sz="2800" dirty="0" smtClean="0">
                <a:latin typeface="Trebuchet MS"/>
                <a:ea typeface="Times New Roman"/>
                <a:cs typeface="Times New Roman"/>
              </a:rPr>
              <a:t>зуродованные </a:t>
            </a:r>
            <a:r>
              <a:rPr lang="ru-RU" sz="2800" dirty="0">
                <a:latin typeface="Trebuchet MS"/>
                <a:ea typeface="Times New Roman"/>
                <a:cs typeface="Times New Roman"/>
              </a:rPr>
              <a:t>тела </a:t>
            </a:r>
            <a:r>
              <a:rPr lang="ru-RU" sz="2800" b="1" dirty="0" smtClean="0">
                <a:solidFill>
                  <a:srgbClr val="C00000"/>
                </a:solidFill>
                <a:latin typeface="Trebuchet MS"/>
                <a:ea typeface="Times New Roman"/>
                <a:cs typeface="Times New Roman"/>
              </a:rPr>
              <a:t>Евгения Родионова, Андрея </a:t>
            </a:r>
            <a:r>
              <a:rPr lang="ru-RU" sz="2800" b="1" dirty="0">
                <a:solidFill>
                  <a:srgbClr val="C00000"/>
                </a:solidFill>
                <a:latin typeface="Trebuchet MS"/>
                <a:ea typeface="Times New Roman"/>
                <a:cs typeface="Times New Roman"/>
              </a:rPr>
              <a:t>Трусова, Александра Железнова и Игоря Яковлева </a:t>
            </a:r>
            <a:r>
              <a:rPr lang="ru-RU" sz="2800" dirty="0" smtClean="0">
                <a:latin typeface="Trebuchet MS"/>
                <a:ea typeface="Times New Roman"/>
                <a:cs typeface="Times New Roman"/>
              </a:rPr>
              <a:t>подняты </a:t>
            </a:r>
            <a:r>
              <a:rPr lang="ru-RU" sz="2800" dirty="0">
                <a:latin typeface="Trebuchet MS"/>
                <a:ea typeface="Times New Roman"/>
                <a:cs typeface="Times New Roman"/>
              </a:rPr>
              <a:t>со дна воронки, выбитой авиабомбой. </a:t>
            </a:r>
            <a:br>
              <a:rPr lang="ru-RU" sz="2800" dirty="0">
                <a:latin typeface="Trebuchet MS"/>
                <a:ea typeface="Times New Roman"/>
                <a:cs typeface="Times New Roman"/>
              </a:rPr>
            </a:br>
            <a:endParaRPr lang="ru-RU" sz="2800" dirty="0"/>
          </a:p>
        </p:txBody>
      </p:sp>
      <p:pic>
        <p:nvPicPr>
          <p:cNvPr id="7172" name="Picture 4" descr="C:\Documents and Settings\SERG\Рабочий стол\женя\rodionov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357166"/>
            <a:ext cx="3919037" cy="56436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712033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6632"/>
            <a:ext cx="3963290" cy="6038131"/>
          </a:xfrm>
        </p:spPr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800" dirty="0">
                <a:latin typeface="Trebuchet MS"/>
                <a:ea typeface="Times New Roman"/>
                <a:cs typeface="Times New Roman"/>
              </a:rPr>
              <a:t>В</a:t>
            </a:r>
            <a:r>
              <a:rPr lang="ru-RU" sz="2800" dirty="0" smtClean="0">
                <a:latin typeface="Trebuchet MS"/>
                <a:ea typeface="Times New Roman"/>
                <a:cs typeface="Times New Roman"/>
              </a:rPr>
              <a:t> </a:t>
            </a:r>
            <a:r>
              <a:rPr lang="ru-RU" sz="2800" dirty="0">
                <a:latin typeface="Trebuchet MS"/>
                <a:ea typeface="Times New Roman"/>
                <a:cs typeface="Times New Roman"/>
              </a:rPr>
              <a:t>это время</a:t>
            </a:r>
            <a:r>
              <a:rPr lang="ru-RU" sz="2800" b="1" dirty="0">
                <a:solidFill>
                  <a:srgbClr val="C00000"/>
                </a:solidFill>
                <a:latin typeface="Trebuchet MS"/>
                <a:ea typeface="Times New Roman"/>
                <a:cs typeface="Times New Roman"/>
              </a:rPr>
              <a:t> </a:t>
            </a:r>
            <a:r>
              <a:rPr lang="ru-RU" sz="2800" b="1" dirty="0" smtClean="0">
                <a:solidFill>
                  <a:srgbClr val="C00000"/>
                </a:solidFill>
                <a:latin typeface="Trebuchet MS"/>
                <a:ea typeface="Times New Roman"/>
                <a:cs typeface="Times New Roman"/>
              </a:rPr>
              <a:t>в поселке Курилове, </a:t>
            </a:r>
            <a:r>
              <a:rPr lang="ru-RU" sz="2800" dirty="0" smtClean="0">
                <a:latin typeface="Trebuchet MS"/>
                <a:ea typeface="Times New Roman"/>
                <a:cs typeface="Times New Roman"/>
              </a:rPr>
              <a:t>на родине Евгения, начал </a:t>
            </a:r>
            <a:r>
              <a:rPr lang="ru-RU" sz="2800" dirty="0">
                <a:latin typeface="Trebuchet MS"/>
                <a:ea typeface="Times New Roman"/>
                <a:cs typeface="Times New Roman"/>
              </a:rPr>
              <a:t>возрождаться старинный </a:t>
            </a:r>
            <a:r>
              <a:rPr lang="ru-RU" sz="2800" dirty="0" smtClean="0">
                <a:latin typeface="Trebuchet MS"/>
                <a:ea typeface="Times New Roman"/>
                <a:cs typeface="Times New Roman"/>
              </a:rPr>
              <a:t>храм Вознесения </a:t>
            </a:r>
            <a:r>
              <a:rPr lang="ru-RU" sz="2800" dirty="0">
                <a:latin typeface="Trebuchet MS"/>
                <a:ea typeface="Times New Roman"/>
                <a:cs typeface="Times New Roman"/>
              </a:rPr>
              <a:t>Господня. В ста метрах от этого храма </a:t>
            </a:r>
            <a:r>
              <a:rPr lang="ru-RU" sz="2800" dirty="0" smtClean="0">
                <a:latin typeface="Trebuchet MS"/>
                <a:ea typeface="Times New Roman"/>
                <a:cs typeface="Times New Roman"/>
              </a:rPr>
              <a:t>Земля распахнула </a:t>
            </a:r>
            <a:r>
              <a:rPr lang="ru-RU" sz="2800" dirty="0">
                <a:latin typeface="Trebuchet MS"/>
                <a:ea typeface="Times New Roman"/>
                <a:cs typeface="Times New Roman"/>
              </a:rPr>
              <a:t>свои объятия, принимая тело </a:t>
            </a:r>
            <a:r>
              <a:rPr lang="ru-RU" sz="2800" dirty="0" smtClean="0">
                <a:latin typeface="Trebuchet MS"/>
                <a:ea typeface="Times New Roman"/>
                <a:cs typeface="Times New Roman"/>
              </a:rPr>
              <a:t>воина-мученика </a:t>
            </a:r>
            <a:r>
              <a:rPr lang="ru-RU" sz="2800" dirty="0">
                <a:latin typeface="Trebuchet MS"/>
                <a:ea typeface="Times New Roman"/>
                <a:cs typeface="Times New Roman"/>
              </a:rPr>
              <a:t>Евгения Родионова.</a:t>
            </a:r>
            <a:endParaRPr lang="ru-RU" sz="2800" dirty="0">
              <a:ea typeface="Times New Roman"/>
              <a:cs typeface="Times New Roman"/>
            </a:endParaRPr>
          </a:p>
        </p:txBody>
      </p:sp>
      <p:pic>
        <p:nvPicPr>
          <p:cNvPr id="8194" name="Picture 2" descr="C:\Documents and Settings\SERG\Рабочий стол\женя\храм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48" y="285728"/>
            <a:ext cx="4698152" cy="6121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302850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35896" y="692696"/>
            <a:ext cx="5184576" cy="5433467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b="1" i="1" dirty="0">
                <a:solidFill>
                  <a:srgbClr val="C00000"/>
                </a:solidFill>
                <a:latin typeface="Trebuchet MS"/>
                <a:ea typeface="Times New Roman"/>
                <a:cs typeface="Times New Roman"/>
              </a:rPr>
              <a:t>"Здесь лежит русский солдат</a:t>
            </a:r>
            <a:br>
              <a:rPr lang="ru-RU" b="1" i="1" dirty="0">
                <a:solidFill>
                  <a:srgbClr val="C00000"/>
                </a:solidFill>
                <a:latin typeface="Trebuchet MS"/>
                <a:ea typeface="Times New Roman"/>
                <a:cs typeface="Times New Roman"/>
              </a:rPr>
            </a:br>
            <a:r>
              <a:rPr lang="ru-RU" b="1" i="1" dirty="0">
                <a:solidFill>
                  <a:srgbClr val="C00000"/>
                </a:solidFill>
                <a:latin typeface="Trebuchet MS"/>
                <a:ea typeface="Times New Roman"/>
                <a:cs typeface="Times New Roman"/>
              </a:rPr>
              <a:t>Евгений Родионов, защищавший Отечество и не отрекшийся от Христа,</a:t>
            </a:r>
            <a:br>
              <a:rPr lang="ru-RU" b="1" i="1" dirty="0">
                <a:solidFill>
                  <a:srgbClr val="C00000"/>
                </a:solidFill>
                <a:latin typeface="Trebuchet MS"/>
                <a:ea typeface="Times New Roman"/>
                <a:cs typeface="Times New Roman"/>
              </a:rPr>
            </a:br>
            <a:r>
              <a:rPr lang="ru-RU" b="1" i="1" dirty="0">
                <a:solidFill>
                  <a:srgbClr val="C00000"/>
                </a:solidFill>
                <a:latin typeface="Trebuchet MS"/>
                <a:ea typeface="Times New Roman"/>
                <a:cs typeface="Times New Roman"/>
              </a:rPr>
              <a:t>казненный под Бамутом</a:t>
            </a:r>
            <a:br>
              <a:rPr lang="ru-RU" b="1" i="1" dirty="0">
                <a:solidFill>
                  <a:srgbClr val="C00000"/>
                </a:solidFill>
                <a:latin typeface="Trebuchet MS"/>
                <a:ea typeface="Times New Roman"/>
                <a:cs typeface="Times New Roman"/>
              </a:rPr>
            </a:br>
            <a:r>
              <a:rPr lang="ru-RU" b="1" i="1" u="sng" dirty="0">
                <a:solidFill>
                  <a:srgbClr val="C00000"/>
                </a:solidFill>
                <a:latin typeface="Trebuchet MS"/>
                <a:ea typeface="Times New Roman"/>
                <a:cs typeface="Times New Roman"/>
              </a:rPr>
              <a:t>23 мая 1996 года</a:t>
            </a:r>
            <a:r>
              <a:rPr lang="ru-RU" b="1" i="1" dirty="0">
                <a:solidFill>
                  <a:srgbClr val="C00000"/>
                </a:solidFill>
                <a:latin typeface="Trebuchet MS"/>
                <a:ea typeface="Times New Roman"/>
                <a:cs typeface="Times New Roman"/>
              </a:rPr>
              <a:t>".</a:t>
            </a:r>
            <a:endParaRPr lang="ru-RU" sz="4000" b="1" i="1" dirty="0">
              <a:solidFill>
                <a:srgbClr val="C00000"/>
              </a:solidFill>
              <a:ea typeface="Times New Roman"/>
              <a:cs typeface="Times New Roman"/>
            </a:endParaRPr>
          </a:p>
          <a:p>
            <a:endParaRPr lang="ru-RU" dirty="0"/>
          </a:p>
        </p:txBody>
      </p:sp>
      <p:pic>
        <p:nvPicPr>
          <p:cNvPr id="4098" name="Picture 2" descr="C:\Documents and Settings\SERG\Рабочий стол\женя\мж.jpg"/>
          <p:cNvPicPr>
            <a:picLocks noChangeAspect="1" noChangeArrowheads="1"/>
          </p:cNvPicPr>
          <p:nvPr/>
        </p:nvPicPr>
        <p:blipFill>
          <a:blip r:embed="rId2">
            <a:lum contrast="23000"/>
          </a:blip>
          <a:srcRect/>
          <a:stretch>
            <a:fillRect/>
          </a:stretch>
        </p:blipFill>
        <p:spPr bwMode="auto">
          <a:xfrm>
            <a:off x="214282" y="500042"/>
            <a:ext cx="3500462" cy="608969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308264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276872"/>
            <a:ext cx="4042792" cy="3849291"/>
          </a:xfrm>
        </p:spPr>
        <p:txBody>
          <a:bodyPr>
            <a:normAutofit fontScale="77500" lnSpcReduction="20000"/>
          </a:bodyPr>
          <a:lstStyle/>
          <a:p>
            <a:pPr marL="0" lvl="0" indent="0">
              <a:buNone/>
            </a:pPr>
            <a:r>
              <a:rPr lang="ru-RU" dirty="0" smtClean="0">
                <a:solidFill>
                  <a:srgbClr val="FFF5B3"/>
                </a:solidFill>
                <a:latin typeface="Trebuchet MS"/>
                <a:ea typeface="Times New Roman"/>
                <a:cs typeface="Times New Roman"/>
              </a:rPr>
              <a:t>   </a:t>
            </a:r>
            <a:r>
              <a:rPr lang="ru-RU" sz="3500" dirty="0" smtClean="0">
                <a:solidFill>
                  <a:srgbClr val="FFF5B3"/>
                </a:solidFill>
                <a:latin typeface="Trebuchet MS"/>
                <a:ea typeface="Times New Roman"/>
                <a:cs typeface="Times New Roman"/>
              </a:rPr>
              <a:t>Написано </a:t>
            </a:r>
            <a:r>
              <a:rPr lang="ru-RU" sz="3500" dirty="0">
                <a:solidFill>
                  <a:srgbClr val="FFFF00"/>
                </a:solidFill>
                <a:latin typeface="Trebuchet MS"/>
                <a:ea typeface="Times New Roman"/>
                <a:cs typeface="Times New Roman"/>
              </a:rPr>
              <a:t>160 икон </a:t>
            </a:r>
            <a:r>
              <a:rPr lang="ru-RU" sz="3500" dirty="0" smtClean="0">
                <a:solidFill>
                  <a:srgbClr val="FFF5B3"/>
                </a:solidFill>
                <a:latin typeface="Trebuchet MS"/>
                <a:ea typeface="Times New Roman"/>
                <a:cs typeface="Times New Roman"/>
              </a:rPr>
              <a:t>воина-мученика Евгения, они появились в </a:t>
            </a:r>
            <a:r>
              <a:rPr lang="ru-RU" sz="3500" dirty="0">
                <a:solidFill>
                  <a:srgbClr val="FFFF00"/>
                </a:solidFill>
                <a:latin typeface="Trebuchet MS"/>
                <a:ea typeface="Times New Roman"/>
                <a:cs typeface="Times New Roman"/>
              </a:rPr>
              <a:t>26 храмах </a:t>
            </a:r>
            <a:r>
              <a:rPr lang="ru-RU" sz="3500" dirty="0" smtClean="0">
                <a:solidFill>
                  <a:srgbClr val="FFF5B3"/>
                </a:solidFill>
                <a:latin typeface="Trebuchet MS"/>
                <a:ea typeface="Times New Roman"/>
                <a:cs typeface="Times New Roman"/>
              </a:rPr>
              <a:t>России. Некоторые из них мироточат.</a:t>
            </a:r>
          </a:p>
          <a:p>
            <a:pPr marL="0" lvl="0" indent="0">
              <a:buNone/>
            </a:pPr>
            <a:r>
              <a:rPr lang="ru-RU" sz="3500" dirty="0">
                <a:solidFill>
                  <a:srgbClr val="FFF5B3"/>
                </a:solidFill>
                <a:latin typeface="Trebuchet MS"/>
                <a:ea typeface="Times New Roman"/>
                <a:cs typeface="Times New Roman"/>
              </a:rPr>
              <a:t> </a:t>
            </a:r>
            <a:r>
              <a:rPr lang="ru-RU" sz="3500" dirty="0" smtClean="0">
                <a:solidFill>
                  <a:srgbClr val="FFF5B3"/>
                </a:solidFill>
                <a:latin typeface="Trebuchet MS"/>
                <a:ea typeface="Times New Roman"/>
                <a:cs typeface="Times New Roman"/>
              </a:rPr>
              <a:t>   На </a:t>
            </a:r>
            <a:r>
              <a:rPr lang="ru-RU" sz="3500" dirty="0">
                <a:solidFill>
                  <a:srgbClr val="FFF5B3"/>
                </a:solidFill>
                <a:latin typeface="Trebuchet MS"/>
                <a:ea typeface="Times New Roman"/>
                <a:cs typeface="Times New Roman"/>
              </a:rPr>
              <a:t>Алтае </a:t>
            </a:r>
            <a:r>
              <a:rPr lang="ru-RU" sz="3500" dirty="0" smtClean="0">
                <a:solidFill>
                  <a:srgbClr val="FFF5B3"/>
                </a:solidFill>
                <a:latin typeface="Trebuchet MS"/>
                <a:ea typeface="Times New Roman"/>
                <a:cs typeface="Times New Roman"/>
              </a:rPr>
              <a:t>возносит </a:t>
            </a:r>
            <a:r>
              <a:rPr lang="ru-RU" sz="3500" dirty="0">
                <a:solidFill>
                  <a:srgbClr val="FFF5B3"/>
                </a:solidFill>
                <a:latin typeface="Trebuchet MS"/>
                <a:ea typeface="Times New Roman"/>
                <a:cs typeface="Times New Roman"/>
              </a:rPr>
              <a:t>молитвы </a:t>
            </a:r>
            <a:r>
              <a:rPr lang="ru-RU" sz="3500" dirty="0">
                <a:solidFill>
                  <a:srgbClr val="FFFF00"/>
                </a:solidFill>
                <a:latin typeface="Trebuchet MS"/>
                <a:ea typeface="Times New Roman"/>
                <a:cs typeface="Times New Roman"/>
              </a:rPr>
              <a:t>Свято-Евгеньевский храм</a:t>
            </a:r>
            <a:r>
              <a:rPr lang="ru-RU" sz="3500" dirty="0" smtClean="0">
                <a:solidFill>
                  <a:srgbClr val="FFFF00"/>
                </a:solidFill>
                <a:latin typeface="Trebuchet MS"/>
                <a:ea typeface="Times New Roman"/>
                <a:cs typeface="Times New Roman"/>
              </a:rPr>
              <a:t>.</a:t>
            </a:r>
            <a:r>
              <a:rPr lang="ru-RU" sz="3600" dirty="0">
                <a:solidFill>
                  <a:srgbClr val="FFF5B3"/>
                </a:solidFill>
                <a:latin typeface="Trebuchet MS"/>
                <a:ea typeface="Times New Roman"/>
                <a:cs typeface="Times New Roman"/>
              </a:rPr>
              <a:t/>
            </a:r>
            <a:br>
              <a:rPr lang="ru-RU" sz="3600" dirty="0">
                <a:solidFill>
                  <a:srgbClr val="FFF5B3"/>
                </a:solidFill>
                <a:latin typeface="Trebuchet MS"/>
                <a:ea typeface="Times New Roman"/>
                <a:cs typeface="Times New Roman"/>
              </a:rPr>
            </a:br>
            <a:r>
              <a:rPr lang="ru-RU" sz="3600" dirty="0">
                <a:solidFill>
                  <a:srgbClr val="FFF5B3"/>
                </a:solidFill>
                <a:latin typeface="Trebuchet MS"/>
                <a:ea typeface="Times New Roman"/>
                <a:cs typeface="Times New Roman"/>
              </a:rPr>
              <a:t> </a:t>
            </a:r>
            <a:r>
              <a:rPr lang="ru-RU" sz="3600" dirty="0" smtClean="0">
                <a:solidFill>
                  <a:srgbClr val="FFF5B3"/>
                </a:solidFill>
                <a:latin typeface="Trebuchet MS"/>
                <a:ea typeface="Times New Roman"/>
                <a:cs typeface="Times New Roman"/>
              </a:rPr>
              <a:t>  </a:t>
            </a:r>
            <a:r>
              <a:rPr lang="ru-RU" dirty="0">
                <a:solidFill>
                  <a:srgbClr val="FFF5B3"/>
                </a:solidFill>
                <a:latin typeface="Trebuchet MS"/>
                <a:ea typeface="Times New Roman"/>
                <a:cs typeface="Times New Roman"/>
              </a:rPr>
              <a:t/>
            </a:r>
            <a:br>
              <a:rPr lang="ru-RU" dirty="0">
                <a:solidFill>
                  <a:srgbClr val="FFF5B3"/>
                </a:solidFill>
                <a:latin typeface="Trebuchet MS"/>
                <a:ea typeface="Times New Roman"/>
                <a:cs typeface="Times New Roman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260648"/>
            <a:ext cx="828092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ru-RU" sz="3200" b="1" dirty="0">
                <a:solidFill>
                  <a:srgbClr val="C00000"/>
                </a:solidFill>
                <a:latin typeface="Trebuchet MS"/>
                <a:ea typeface="Times New Roman"/>
                <a:cs typeface="Times New Roman"/>
              </a:rPr>
              <a:t>Прошли годы со дня гибели рядового Евгения Родионова и его боевых друзей, а память жива.</a:t>
            </a:r>
          </a:p>
        </p:txBody>
      </p:sp>
      <p:pic>
        <p:nvPicPr>
          <p:cNvPr id="1026" name="Picture 2" descr="C:\Users\Камай\Desktop\женя\женя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805544"/>
            <a:ext cx="3456384" cy="488473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040664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Documents and Settings\SERG\Рабочий стол\женя\SOLDAT1_st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285728"/>
            <a:ext cx="5429288" cy="4079812"/>
          </a:xfrm>
          <a:prstGeom prst="rect">
            <a:avLst/>
          </a:prstGeom>
          <a:noFill/>
        </p:spPr>
      </p:pic>
      <p:pic>
        <p:nvPicPr>
          <p:cNvPr id="12291" name="Picture 3" descr="C:\Documents and Settings\SERG\Рабочий стол\женя\аналой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4" y="3451022"/>
            <a:ext cx="3500462" cy="34069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60648"/>
            <a:ext cx="8424936" cy="6264696"/>
          </a:xfrm>
        </p:spPr>
        <p:txBody>
          <a:bodyPr/>
          <a:lstStyle/>
          <a:p>
            <a:pPr marL="0" lvl="0" indent="0">
              <a:buNone/>
            </a:pPr>
            <a:r>
              <a:rPr lang="ru-RU" sz="2500" dirty="0" smtClean="0">
                <a:latin typeface="Trebuchet MS"/>
                <a:ea typeface="Times New Roman"/>
                <a:cs typeface="Times New Roman"/>
              </a:rPr>
              <a:t>   На </a:t>
            </a:r>
            <a:r>
              <a:rPr lang="ru-RU" sz="2500" dirty="0">
                <a:latin typeface="Trebuchet MS"/>
                <a:ea typeface="Times New Roman"/>
                <a:cs typeface="Times New Roman"/>
              </a:rPr>
              <a:t>его могилу едут с Поволжья, </a:t>
            </a:r>
            <a:r>
              <a:rPr lang="ru-RU" sz="2500" dirty="0" smtClean="0">
                <a:latin typeface="Trebuchet MS"/>
                <a:ea typeface="Times New Roman"/>
                <a:cs typeface="Times New Roman"/>
              </a:rPr>
              <a:t>Чувашии</a:t>
            </a:r>
            <a:r>
              <a:rPr lang="ru-RU" sz="2500" dirty="0">
                <a:latin typeface="Trebuchet MS"/>
                <a:ea typeface="Times New Roman"/>
                <a:cs typeface="Times New Roman"/>
              </a:rPr>
              <a:t>, Украины. О нем знают в Америке, Японии, Германии, на Кавказе. В Сербии его называют </a:t>
            </a:r>
            <a:r>
              <a:rPr lang="ru-RU" sz="2500" b="1" i="1" dirty="0">
                <a:solidFill>
                  <a:srgbClr val="C00000"/>
                </a:solidFill>
                <a:latin typeface="Trebuchet MS"/>
                <a:ea typeface="Times New Roman"/>
                <a:cs typeface="Times New Roman"/>
              </a:rPr>
              <a:t>Евгением </a:t>
            </a:r>
            <a:r>
              <a:rPr lang="ru-RU" sz="2500" b="1" i="1" dirty="0" smtClean="0">
                <a:solidFill>
                  <a:srgbClr val="C00000"/>
                </a:solidFill>
                <a:latin typeface="Trebuchet MS"/>
                <a:ea typeface="Times New Roman"/>
                <a:cs typeface="Times New Roman"/>
              </a:rPr>
              <a:t>Русским. </a:t>
            </a:r>
            <a:r>
              <a:rPr lang="ru-RU" sz="2500" dirty="0" smtClean="0">
                <a:latin typeface="Trebuchet MS"/>
                <a:ea typeface="Times New Roman"/>
                <a:cs typeface="Times New Roman"/>
              </a:rPr>
              <a:t>Его </a:t>
            </a:r>
            <a:r>
              <a:rPr lang="ru-RU" sz="2500" dirty="0">
                <a:latin typeface="Trebuchet MS"/>
                <a:ea typeface="Times New Roman"/>
                <a:cs typeface="Times New Roman"/>
              </a:rPr>
              <a:t>любят солдаты, его помощи просят в тюрьмах.</a:t>
            </a:r>
            <a:br>
              <a:rPr lang="ru-RU" sz="2500" dirty="0">
                <a:latin typeface="Trebuchet MS"/>
                <a:ea typeface="Times New Roman"/>
                <a:cs typeface="Times New Roman"/>
              </a:rPr>
            </a:br>
            <a:r>
              <a:rPr lang="ru-RU" sz="2500" dirty="0">
                <a:latin typeface="Trebuchet MS"/>
                <a:ea typeface="Times New Roman"/>
                <a:cs typeface="Times New Roman"/>
              </a:rPr>
              <a:t>   </a:t>
            </a:r>
            <a:endParaRPr lang="ru-RU" b="1" i="1" dirty="0">
              <a:solidFill>
                <a:srgbClr val="C00000"/>
              </a:solidFill>
            </a:endParaRPr>
          </a:p>
        </p:txBody>
      </p:sp>
      <p:pic>
        <p:nvPicPr>
          <p:cNvPr id="2050" name="Picture 2" descr="C:\Users\Камай\Desktop\женя\женя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brightnessContrast bright="2000" contrast="6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4414" y="2071678"/>
            <a:ext cx="6534443" cy="442915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719292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85728"/>
            <a:ext cx="8572560" cy="584043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    Однажды на могилу Жени приехал ветеран Великой </a:t>
            </a:r>
            <a:r>
              <a:rPr lang="ru-RU" dirty="0" smtClean="0"/>
              <a:t>Отечественной войны. </a:t>
            </a:r>
            <a:r>
              <a:rPr lang="ru-RU" dirty="0" smtClean="0"/>
              <a:t>Сняв с себя фронтовую медаль “За отвагу”, он положил ее </a:t>
            </a:r>
            <a:r>
              <a:rPr lang="ru-RU" dirty="0" smtClean="0"/>
              <a:t>на могилу  </a:t>
            </a:r>
            <a:r>
              <a:rPr lang="ru-RU" dirty="0" smtClean="0"/>
              <a:t>и сказал:</a:t>
            </a:r>
            <a:r>
              <a:rPr lang="ru-RU" dirty="0" smtClean="0">
                <a:solidFill>
                  <a:srgbClr val="FFFF00"/>
                </a:solidFill>
              </a:rPr>
              <a:t>“Он душу России спас!”</a:t>
            </a:r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4" name="Picture 2" descr="C:\Documents and Settings\SERG\Рабочий стол\женя\титул.jpg"/>
          <p:cNvPicPr>
            <a:picLocks noChangeAspect="1" noChangeArrowheads="1"/>
          </p:cNvPicPr>
          <p:nvPr/>
        </p:nvPicPr>
        <p:blipFill>
          <a:blip r:embed="rId2">
            <a:lum bright="-6000" contrast="4000"/>
          </a:blip>
          <a:srcRect/>
          <a:stretch>
            <a:fillRect/>
          </a:stretch>
        </p:blipFill>
        <p:spPr bwMode="auto">
          <a:xfrm>
            <a:off x="1500166" y="2571744"/>
            <a:ext cx="6072230" cy="39397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285860"/>
            <a:ext cx="3960440" cy="49514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>
                <a:latin typeface="Trebuchet MS"/>
                <a:ea typeface="Times New Roman"/>
                <a:cs typeface="Times New Roman"/>
              </a:rPr>
              <a:t>В </a:t>
            </a:r>
            <a:r>
              <a:rPr lang="ru-RU" sz="2800" dirty="0" smtClean="0">
                <a:latin typeface="Trebuchet MS"/>
                <a:ea typeface="Times New Roman"/>
                <a:cs typeface="Times New Roman"/>
              </a:rPr>
              <a:t>Чечне шла </a:t>
            </a:r>
            <a:r>
              <a:rPr lang="ru-RU" sz="2800" dirty="0">
                <a:latin typeface="Trebuchet MS"/>
                <a:ea typeface="Times New Roman"/>
                <a:cs typeface="Times New Roman"/>
              </a:rPr>
              <a:t>жестокая война</a:t>
            </a:r>
            <a:r>
              <a:rPr lang="ru-RU" sz="2800" dirty="0" smtClean="0">
                <a:latin typeface="Trebuchet MS"/>
                <a:ea typeface="Times New Roman"/>
                <a:cs typeface="Times New Roman"/>
              </a:rPr>
              <a:t>... Рядовой </a:t>
            </a:r>
            <a:r>
              <a:rPr lang="ru-RU" sz="2800" dirty="0">
                <a:latin typeface="Trebuchet MS"/>
                <a:ea typeface="Times New Roman"/>
                <a:cs typeface="Times New Roman"/>
              </a:rPr>
              <a:t>пограничник Евгений Родионов завершал обучение в части </a:t>
            </a:r>
            <a:r>
              <a:rPr lang="ru-RU" sz="2800" dirty="0" smtClean="0">
                <a:latin typeface="Trebuchet MS"/>
                <a:ea typeface="Times New Roman"/>
                <a:cs typeface="Times New Roman"/>
              </a:rPr>
              <a:t>спецподготовки пограничных войск </a:t>
            </a:r>
            <a:r>
              <a:rPr lang="ru-RU" sz="2800" dirty="0">
                <a:latin typeface="Trebuchet MS"/>
                <a:ea typeface="Times New Roman"/>
                <a:cs typeface="Times New Roman"/>
              </a:rPr>
              <a:t>в г. Неман Калининградской области.</a:t>
            </a:r>
            <a:endParaRPr lang="ru-RU" sz="2800" dirty="0"/>
          </a:p>
        </p:txBody>
      </p:sp>
      <p:pic>
        <p:nvPicPr>
          <p:cNvPr id="2050" name="Picture 2" descr="C:\Documents and Settings\SERG\Рабочий стол\женя\жжжж.jpg"/>
          <p:cNvPicPr>
            <a:picLocks noChangeAspect="1" noChangeArrowheads="1"/>
          </p:cNvPicPr>
          <p:nvPr/>
        </p:nvPicPr>
        <p:blipFill>
          <a:blip r:embed="rId2">
            <a:lum bright="12000" contrast="-16000"/>
          </a:blip>
          <a:srcRect/>
          <a:stretch>
            <a:fillRect/>
          </a:stretch>
        </p:blipFill>
        <p:spPr bwMode="auto">
          <a:xfrm>
            <a:off x="4286248" y="785794"/>
            <a:ext cx="4500594" cy="514353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81294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357694"/>
            <a:ext cx="8320438" cy="2286016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4000" b="1" i="1" dirty="0" smtClean="0">
                <a:latin typeface="Trebuchet MS"/>
                <a:ea typeface="Times New Roman"/>
                <a:cs typeface="Times New Roman"/>
              </a:rPr>
              <a:t>«Мама</a:t>
            </a:r>
            <a:r>
              <a:rPr lang="ru-RU" sz="4000" b="1" i="1" dirty="0">
                <a:latin typeface="Trebuchet MS"/>
                <a:ea typeface="Times New Roman"/>
                <a:cs typeface="Times New Roman"/>
              </a:rPr>
              <a:t>, я не просто солдат, я - пограничник! О</a:t>
            </a:r>
            <a:r>
              <a:rPr lang="ru-RU" sz="4000" b="1" i="1" dirty="0" smtClean="0">
                <a:latin typeface="Trebuchet MS"/>
                <a:ea typeface="Times New Roman"/>
                <a:cs typeface="Times New Roman"/>
              </a:rPr>
              <a:t>т </a:t>
            </a:r>
            <a:r>
              <a:rPr lang="ru-RU" sz="4000" b="1" i="1" dirty="0">
                <a:latin typeface="Trebuchet MS"/>
                <a:ea typeface="Times New Roman"/>
                <a:cs typeface="Times New Roman"/>
              </a:rPr>
              <a:t>судьбы еще никто не ушел...Я могу выйти на дорогу, и меня задавит машина. Разве от этого будет легче? А плен... Это уж как повезет</a:t>
            </a:r>
            <a:r>
              <a:rPr lang="ru-RU" sz="4000" b="1" i="1" dirty="0" smtClean="0">
                <a:latin typeface="Trebuchet MS"/>
                <a:ea typeface="Times New Roman"/>
                <a:cs typeface="Times New Roman"/>
              </a:rPr>
              <a:t>...»</a:t>
            </a:r>
            <a:endParaRPr lang="ru-RU" sz="4000" b="1" i="1" dirty="0">
              <a:ea typeface="Times New Roman"/>
              <a:cs typeface="Times New Roman"/>
            </a:endParaRPr>
          </a:p>
          <a:p>
            <a:pPr marL="0" indent="0">
              <a:buNone/>
            </a:pPr>
            <a:r>
              <a:rPr lang="ru-RU" sz="2800" dirty="0" smtClean="0">
                <a:solidFill>
                  <a:prstClr val="black"/>
                </a:solidFill>
                <a:latin typeface="Trebuchet MS"/>
                <a:ea typeface="Times New Roman"/>
                <a:cs typeface="Times New Roman"/>
              </a:rPr>
              <a:t>                                                                            </a:t>
            </a:r>
          </a:p>
          <a:p>
            <a:pPr marL="0" indent="0">
              <a:buNone/>
            </a:pPr>
            <a:r>
              <a:rPr lang="ru-RU" sz="2800" dirty="0" smtClean="0">
                <a:solidFill>
                  <a:prstClr val="black"/>
                </a:solidFill>
                <a:latin typeface="Trebuchet MS"/>
                <a:ea typeface="Times New Roman"/>
                <a:cs typeface="Times New Roman"/>
              </a:rPr>
              <a:t>                                                                          (Из письма солдата)</a:t>
            </a:r>
            <a:endParaRPr lang="ru-RU" dirty="0"/>
          </a:p>
        </p:txBody>
      </p:sp>
      <p:pic>
        <p:nvPicPr>
          <p:cNvPr id="1026" name="Picture 2" descr="C:\Documents and Settings\SERG\Рабочий стол\женя\присяг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214290"/>
            <a:ext cx="5048253" cy="407196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426221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>
                <a:solidFill>
                  <a:srgbClr val="FF0000"/>
                </a:solidFill>
                <a:latin typeface="Trebuchet MS"/>
                <a:ea typeface="Times New Roman"/>
                <a:cs typeface="Times New Roman"/>
              </a:rPr>
              <a:t>Военная специальность Евгения -</a:t>
            </a:r>
            <a:r>
              <a:rPr lang="ru-RU" sz="3200" b="1" dirty="0" smtClean="0">
                <a:solidFill>
                  <a:srgbClr val="FF0000"/>
                </a:solidFill>
                <a:latin typeface="Trebuchet MS"/>
                <a:ea typeface="Times New Roman"/>
                <a:cs typeface="Times New Roman"/>
              </a:rPr>
              <a:t>гранатометчик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368275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dirty="0">
                <a:solidFill>
                  <a:srgbClr val="C00000"/>
                </a:solidFill>
                <a:latin typeface="Trebuchet MS"/>
                <a:ea typeface="Times New Roman"/>
                <a:cs typeface="Times New Roman"/>
              </a:rPr>
              <a:t>Зимой 1996 года </a:t>
            </a:r>
            <a:r>
              <a:rPr lang="ru-RU" sz="2800" dirty="0">
                <a:latin typeface="Trebuchet MS"/>
                <a:ea typeface="Times New Roman"/>
                <a:cs typeface="Times New Roman"/>
              </a:rPr>
              <a:t>рядовой пограничник </a:t>
            </a:r>
            <a:r>
              <a:rPr lang="ru-RU" sz="2800" dirty="0" smtClean="0">
                <a:latin typeface="Trebuchet MS"/>
                <a:ea typeface="Times New Roman"/>
                <a:cs typeface="Times New Roman"/>
              </a:rPr>
              <a:t>Евгений Родионов </a:t>
            </a:r>
            <a:r>
              <a:rPr lang="ru-RU" sz="2800" dirty="0">
                <a:latin typeface="Trebuchet MS"/>
                <a:ea typeface="Times New Roman"/>
                <a:cs typeface="Times New Roman"/>
              </a:rPr>
              <a:t>начал нести службу на Ингушской заставе в составе </a:t>
            </a:r>
            <a:r>
              <a:rPr lang="ru-RU" sz="2800" dirty="0" smtClean="0">
                <a:latin typeface="Trebuchet MS"/>
                <a:ea typeface="Times New Roman"/>
                <a:cs typeface="Times New Roman"/>
              </a:rPr>
              <a:t>пограничного отряда </a:t>
            </a:r>
            <a:r>
              <a:rPr lang="ru-RU" sz="2800" dirty="0">
                <a:latin typeface="Trebuchet MS"/>
                <a:ea typeface="Times New Roman"/>
                <a:cs typeface="Times New Roman"/>
              </a:rPr>
              <a:t>особого назначения. </a:t>
            </a:r>
            <a:r>
              <a:rPr lang="ru-RU" dirty="0">
                <a:solidFill>
                  <a:srgbClr val="FFF5B3"/>
                </a:solidFill>
                <a:latin typeface="Trebuchet MS"/>
                <a:ea typeface="Times New Roman"/>
                <a:cs typeface="Times New Roman"/>
              </a:rPr>
              <a:t/>
            </a:r>
            <a:br>
              <a:rPr lang="ru-RU" dirty="0">
                <a:solidFill>
                  <a:srgbClr val="FFF5B3"/>
                </a:solidFill>
                <a:latin typeface="Trebuchet MS"/>
                <a:ea typeface="Times New Roman"/>
                <a:cs typeface="Times New Roman"/>
              </a:rPr>
            </a:br>
            <a:endParaRPr lang="ru-RU" dirty="0"/>
          </a:p>
        </p:txBody>
      </p:sp>
      <p:pic>
        <p:nvPicPr>
          <p:cNvPr id="3074" name="Picture 2" descr="C:\Documents and Settings\SERG\Рабочий стол\женя\жжж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79127" y="1571612"/>
            <a:ext cx="4477845" cy="407196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76145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Служба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214422"/>
            <a:ext cx="4891984" cy="5238914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sz="2800" dirty="0" smtClean="0">
                <a:latin typeface="Trebuchet MS"/>
                <a:ea typeface="Times New Roman"/>
                <a:cs typeface="Times New Roman"/>
              </a:rPr>
              <a:t>На границе </a:t>
            </a:r>
            <a:r>
              <a:rPr lang="ru-RU" sz="2800" dirty="0">
                <a:latin typeface="Trebuchet MS"/>
                <a:ea typeface="Times New Roman"/>
                <a:cs typeface="Times New Roman"/>
              </a:rPr>
              <a:t>с </a:t>
            </a:r>
            <a:r>
              <a:rPr lang="ru-RU" sz="2800" dirty="0" smtClean="0">
                <a:latin typeface="Trebuchet MS"/>
                <a:ea typeface="Times New Roman"/>
                <a:cs typeface="Times New Roman"/>
              </a:rPr>
              <a:t>Чечней вместе </a:t>
            </a:r>
            <a:r>
              <a:rPr lang="ru-RU" sz="2800" dirty="0">
                <a:latin typeface="Trebuchet MS"/>
                <a:ea typeface="Times New Roman"/>
                <a:cs typeface="Times New Roman"/>
              </a:rPr>
              <a:t>с другими солдатами Женя нес службу </a:t>
            </a:r>
            <a:r>
              <a:rPr lang="ru-RU" sz="2800" dirty="0" smtClean="0">
                <a:latin typeface="Trebuchet MS"/>
                <a:ea typeface="Times New Roman"/>
                <a:cs typeface="Times New Roman"/>
              </a:rPr>
              <a:t>на КПП, </a:t>
            </a:r>
            <a:r>
              <a:rPr lang="ru-RU" sz="2800" dirty="0">
                <a:latin typeface="Trebuchet MS"/>
                <a:ea typeface="Times New Roman"/>
                <a:cs typeface="Times New Roman"/>
              </a:rPr>
              <a:t>через который проезжали машины, проходили люди, следуя в Чечню и обратно. Блокпост был </a:t>
            </a:r>
            <a:r>
              <a:rPr lang="ru-RU" sz="2800" dirty="0" smtClean="0">
                <a:latin typeface="Trebuchet MS"/>
                <a:ea typeface="Times New Roman"/>
                <a:cs typeface="Times New Roman"/>
              </a:rPr>
              <a:t>не </a:t>
            </a:r>
            <a:r>
              <a:rPr lang="ru-RU" sz="2800" dirty="0">
                <a:latin typeface="Trebuchet MS"/>
                <a:ea typeface="Times New Roman"/>
                <a:cs typeface="Times New Roman"/>
              </a:rPr>
              <a:t>оборудован для проверки: ни света, ни связи, ни огневой поддержки...</a:t>
            </a:r>
            <a:endParaRPr lang="ru-RU" sz="2800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13314" name="Picture 2" descr="C:\Documents and Settings\SERG\Рабочий стол\женя\ж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1357298"/>
            <a:ext cx="3714776" cy="471490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68092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4282" y="404664"/>
            <a:ext cx="5286412" cy="5721499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5100" dirty="0">
                <a:latin typeface="Trebuchet MS"/>
                <a:ea typeface="Times New Roman"/>
                <a:cs typeface="Times New Roman"/>
              </a:rPr>
              <a:t>Женя и его сослуживцы </a:t>
            </a:r>
            <a:r>
              <a:rPr lang="ru-RU" sz="5100" dirty="0" smtClean="0">
                <a:latin typeface="Trebuchet MS"/>
                <a:ea typeface="Times New Roman"/>
                <a:cs typeface="Times New Roman"/>
              </a:rPr>
              <a:t>досматривали </a:t>
            </a:r>
            <a:r>
              <a:rPr lang="ru-RU" sz="5100" dirty="0">
                <a:latin typeface="Trebuchet MS"/>
                <a:ea typeface="Times New Roman"/>
                <a:cs typeface="Times New Roman"/>
              </a:rPr>
              <a:t>машины, </a:t>
            </a:r>
            <a:r>
              <a:rPr lang="ru-RU" sz="5100" dirty="0" smtClean="0">
                <a:latin typeface="Trebuchet MS"/>
                <a:ea typeface="Times New Roman"/>
                <a:cs typeface="Times New Roman"/>
              </a:rPr>
              <a:t>чтобы не </a:t>
            </a:r>
            <a:r>
              <a:rPr lang="ru-RU" sz="5100" dirty="0">
                <a:latin typeface="Trebuchet MS"/>
                <a:ea typeface="Times New Roman"/>
                <a:cs typeface="Times New Roman"/>
              </a:rPr>
              <a:t>допустить провоза оружия и боеприпасов для боевиков</a:t>
            </a:r>
            <a:r>
              <a:rPr lang="ru-RU" sz="5100" dirty="0" smtClean="0">
                <a:latin typeface="Trebuchet MS"/>
                <a:ea typeface="Times New Roman"/>
                <a:cs typeface="Times New Roman"/>
              </a:rPr>
              <a:t>.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5100" dirty="0" smtClean="0">
                <a:latin typeface="Trebuchet MS"/>
                <a:ea typeface="Times New Roman"/>
                <a:cs typeface="Times New Roman"/>
              </a:rPr>
              <a:t> </a:t>
            </a:r>
            <a:r>
              <a:rPr lang="ru-RU" sz="5100" dirty="0">
                <a:latin typeface="Trebuchet MS"/>
                <a:ea typeface="Times New Roman"/>
                <a:cs typeface="Times New Roman"/>
              </a:rPr>
              <a:t>    </a:t>
            </a:r>
            <a:r>
              <a:rPr lang="ru-RU" sz="5100" dirty="0" smtClean="0">
                <a:latin typeface="Trebuchet MS"/>
                <a:ea typeface="Times New Roman"/>
                <a:cs typeface="Times New Roman"/>
              </a:rPr>
              <a:t>Однажды ночью </a:t>
            </a:r>
            <a:r>
              <a:rPr lang="ru-RU" sz="5100" dirty="0">
                <a:latin typeface="Trebuchet MS"/>
                <a:ea typeface="Times New Roman"/>
                <a:cs typeface="Times New Roman"/>
              </a:rPr>
              <a:t>"уазик" остановился сам. Из него выскочили несколько хорошо вооруженных </a:t>
            </a:r>
            <a:r>
              <a:rPr lang="ru-RU" sz="5100" dirty="0" smtClean="0">
                <a:latin typeface="Trebuchet MS"/>
                <a:ea typeface="Times New Roman"/>
                <a:cs typeface="Times New Roman"/>
              </a:rPr>
              <a:t>бандитов. </a:t>
            </a:r>
            <a:r>
              <a:rPr lang="ru-RU" sz="5100" dirty="0">
                <a:latin typeface="Trebuchet MS"/>
                <a:ea typeface="Times New Roman"/>
                <a:cs typeface="Times New Roman"/>
              </a:rPr>
              <a:t>З</a:t>
            </a:r>
            <a:r>
              <a:rPr lang="ru-RU" sz="5100" dirty="0" smtClean="0">
                <a:latin typeface="Trebuchet MS"/>
                <a:ea typeface="Times New Roman"/>
                <a:cs typeface="Times New Roman"/>
              </a:rPr>
              <a:t>авязалась </a:t>
            </a:r>
            <a:r>
              <a:rPr lang="ru-RU" sz="5100" dirty="0">
                <a:latin typeface="Trebuchet MS"/>
                <a:ea typeface="Times New Roman"/>
                <a:cs typeface="Times New Roman"/>
              </a:rPr>
              <a:t>борьба. Спустя некоторое время "уазик" уехал в сторону Чечни, увозя в плен молодых солдат. </a:t>
            </a:r>
            <a:r>
              <a:rPr lang="ru-RU" dirty="0">
                <a:solidFill>
                  <a:srgbClr val="FFF5B3"/>
                </a:solidFill>
                <a:latin typeface="Trebuchet MS"/>
                <a:ea typeface="Times New Roman"/>
                <a:cs typeface="Times New Roman"/>
              </a:rPr>
              <a:t/>
            </a:r>
            <a:br>
              <a:rPr lang="ru-RU" dirty="0">
                <a:solidFill>
                  <a:srgbClr val="FFF5B3"/>
                </a:solidFill>
                <a:latin typeface="Trebuchet MS"/>
                <a:ea typeface="Times New Roman"/>
                <a:cs typeface="Times New Roman"/>
              </a:rPr>
            </a:br>
            <a:r>
              <a:rPr lang="ru-RU" dirty="0">
                <a:solidFill>
                  <a:srgbClr val="FFF5B3"/>
                </a:solidFill>
                <a:latin typeface="Trebuchet MS"/>
                <a:ea typeface="Times New Roman"/>
                <a:cs typeface="Times New Roman"/>
              </a:rPr>
              <a:t>  </a:t>
            </a:r>
            <a:r>
              <a:rPr lang="ru-RU" dirty="0" smtClean="0">
                <a:solidFill>
                  <a:srgbClr val="FFF5B3"/>
                </a:solidFill>
                <a:latin typeface="Trebuchet MS"/>
                <a:ea typeface="Times New Roman"/>
                <a:cs typeface="Times New Roman"/>
              </a:rPr>
              <a:t>.</a:t>
            </a:r>
            <a:endParaRPr lang="ru-RU" sz="4000" dirty="0">
              <a:ea typeface="Times New Roman"/>
              <a:cs typeface="Times New Roman"/>
            </a:endParaRPr>
          </a:p>
          <a:p>
            <a:endParaRPr lang="ru-RU" dirty="0"/>
          </a:p>
        </p:txBody>
      </p:sp>
      <p:pic>
        <p:nvPicPr>
          <p:cNvPr id="11266" name="Picture 2" descr="C:\Documents and Settings\SERG\Рабочий стол\женя\evgen_rodionov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857884" y="214290"/>
            <a:ext cx="3071834" cy="632736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92062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rebuchet MS"/>
                <a:ea typeface="Times New Roman"/>
                <a:cs typeface="Times New Roman"/>
              </a:rPr>
              <a:t>Мученический </a:t>
            </a:r>
            <a:r>
              <a:rPr lang="ru-RU" sz="2800" b="1" dirty="0">
                <a:solidFill>
                  <a:srgbClr val="FF0000"/>
                </a:solidFill>
                <a:latin typeface="Trebuchet MS"/>
                <a:ea typeface="Times New Roman"/>
                <a:cs typeface="Times New Roman"/>
              </a:rPr>
              <a:t>путь Евгения и его товарищей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268760"/>
            <a:ext cx="5400600" cy="485740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800" dirty="0" smtClean="0">
                <a:solidFill>
                  <a:srgbClr val="FFF5B3"/>
                </a:solidFill>
                <a:latin typeface="Trebuchet MS"/>
                <a:ea typeface="Times New Roman"/>
                <a:cs typeface="Times New Roman"/>
              </a:rPr>
              <a:t>   </a:t>
            </a:r>
            <a:r>
              <a:rPr lang="ru-RU" sz="2800" dirty="0" smtClean="0">
                <a:latin typeface="Trebuchet MS"/>
                <a:ea typeface="Times New Roman"/>
                <a:cs typeface="Times New Roman"/>
              </a:rPr>
              <a:t>Сто </a:t>
            </a:r>
            <a:r>
              <a:rPr lang="ru-RU" sz="2800" dirty="0">
                <a:latin typeface="Trebuchet MS"/>
                <a:ea typeface="Times New Roman"/>
                <a:cs typeface="Times New Roman"/>
              </a:rPr>
              <a:t>дней и ночей </a:t>
            </a:r>
            <a:r>
              <a:rPr lang="ru-RU" sz="2800" dirty="0" smtClean="0">
                <a:latin typeface="Trebuchet MS"/>
                <a:ea typeface="Times New Roman"/>
                <a:cs typeface="Times New Roman"/>
              </a:rPr>
              <a:t>провели </a:t>
            </a:r>
            <a:r>
              <a:rPr lang="ru-RU" sz="2800" dirty="0">
                <a:latin typeface="Trebuchet MS"/>
                <a:ea typeface="Times New Roman"/>
                <a:cs typeface="Times New Roman"/>
              </a:rPr>
              <a:t>узники в чеченском плену в местечке </a:t>
            </a:r>
            <a:r>
              <a:rPr lang="ru-RU" sz="2800" dirty="0" smtClean="0">
                <a:latin typeface="Trebuchet MS"/>
                <a:ea typeface="Times New Roman"/>
                <a:cs typeface="Times New Roman"/>
              </a:rPr>
              <a:t>Бамут.</a:t>
            </a:r>
            <a:r>
              <a:rPr lang="ru-RU" sz="2800" dirty="0">
                <a:latin typeface="Trebuchet MS"/>
                <a:ea typeface="Times New Roman"/>
                <a:cs typeface="Times New Roman"/>
              </a:rPr>
              <a:t> Их </a:t>
            </a:r>
            <a:r>
              <a:rPr lang="ru-RU" sz="2800" dirty="0" smtClean="0">
                <a:latin typeface="Trebuchet MS"/>
                <a:ea typeface="Times New Roman"/>
                <a:cs typeface="Times New Roman"/>
              </a:rPr>
              <a:t>избивали</a:t>
            </a:r>
            <a:r>
              <a:rPr lang="ru-RU" sz="2800" dirty="0">
                <a:latin typeface="Trebuchet MS"/>
                <a:ea typeface="Times New Roman"/>
                <a:cs typeface="Times New Roman"/>
              </a:rPr>
              <a:t>, пытали, подвешивая на </a:t>
            </a:r>
            <a:r>
              <a:rPr lang="ru-RU" sz="2800" dirty="0" smtClean="0">
                <a:latin typeface="Trebuchet MS"/>
                <a:ea typeface="Times New Roman"/>
                <a:cs typeface="Times New Roman"/>
              </a:rPr>
              <a:t>дыбе, почти </a:t>
            </a:r>
            <a:r>
              <a:rPr lang="ru-RU" sz="2800" dirty="0">
                <a:latin typeface="Trebuchet MS"/>
                <a:ea typeface="Times New Roman"/>
                <a:cs typeface="Times New Roman"/>
              </a:rPr>
              <a:t>не кормили. Стены сырого темного </a:t>
            </a:r>
            <a:r>
              <a:rPr lang="ru-RU" sz="2800" dirty="0" smtClean="0">
                <a:latin typeface="Trebuchet MS"/>
                <a:ea typeface="Times New Roman"/>
                <a:cs typeface="Times New Roman"/>
              </a:rPr>
              <a:t>подвала и </a:t>
            </a:r>
            <a:r>
              <a:rPr lang="ru-RU" sz="2800" dirty="0">
                <a:latin typeface="Trebuchet MS"/>
                <a:ea typeface="Times New Roman"/>
                <a:cs typeface="Times New Roman"/>
              </a:rPr>
              <a:t>бетонный пол почернели от </a:t>
            </a:r>
            <a:r>
              <a:rPr lang="ru-RU" sz="2800" dirty="0" smtClean="0">
                <a:latin typeface="Trebuchet MS"/>
                <a:ea typeface="Times New Roman"/>
                <a:cs typeface="Times New Roman"/>
              </a:rPr>
              <a:t>крови солдат.</a:t>
            </a:r>
            <a:r>
              <a:rPr lang="ru-RU" sz="2800" dirty="0">
                <a:latin typeface="Trebuchet MS"/>
                <a:ea typeface="Times New Roman"/>
                <a:cs typeface="Times New Roman"/>
              </a:rPr>
              <a:t> </a:t>
            </a:r>
            <a:br>
              <a:rPr lang="ru-RU" sz="2800" dirty="0">
                <a:latin typeface="Trebuchet MS"/>
                <a:ea typeface="Times New Roman"/>
                <a:cs typeface="Times New Roman"/>
              </a:rPr>
            </a:br>
            <a:r>
              <a:rPr lang="ru-RU" sz="2800" dirty="0" smtClean="0">
                <a:latin typeface="Trebuchet MS"/>
                <a:ea typeface="Times New Roman"/>
                <a:cs typeface="Times New Roman"/>
              </a:rPr>
              <a:t>   Днем </a:t>
            </a:r>
            <a:r>
              <a:rPr lang="ru-RU" sz="2800" dirty="0">
                <a:latin typeface="Trebuchet MS"/>
                <a:ea typeface="Times New Roman"/>
                <a:cs typeface="Times New Roman"/>
              </a:rPr>
              <a:t>пленников заставляли носить воду, стирать, копать траншеи, таскать ящики с боеприпасами...</a:t>
            </a:r>
            <a:endParaRPr lang="ru-RU" sz="2800" dirty="0"/>
          </a:p>
        </p:txBody>
      </p:sp>
      <p:pic>
        <p:nvPicPr>
          <p:cNvPr id="10242" name="Picture 2" descr="C:\Documents and Settings\SERG\Рабочий стол\женя\жжжжжжжж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6" y="1214422"/>
            <a:ext cx="3483880" cy="492922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69868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0648"/>
            <a:ext cx="4824536" cy="62646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>
                <a:latin typeface="Trebuchet MS"/>
                <a:ea typeface="Times New Roman"/>
                <a:cs typeface="Times New Roman"/>
              </a:rPr>
              <a:t/>
            </a:r>
            <a:br>
              <a:rPr lang="ru-RU" sz="2800" dirty="0" smtClean="0">
                <a:latin typeface="Trebuchet MS"/>
                <a:ea typeface="Times New Roman"/>
                <a:cs typeface="Times New Roman"/>
              </a:rPr>
            </a:br>
            <a:r>
              <a:rPr lang="ru-RU" sz="2800" dirty="0" smtClean="0">
                <a:latin typeface="Trebuchet MS"/>
                <a:ea typeface="Times New Roman"/>
                <a:cs typeface="Times New Roman"/>
              </a:rPr>
              <a:t>Женя </a:t>
            </a:r>
            <a:r>
              <a:rPr lang="ru-RU" sz="2800" dirty="0">
                <a:latin typeface="Trebuchet MS"/>
                <a:ea typeface="Times New Roman"/>
                <a:cs typeface="Times New Roman"/>
              </a:rPr>
              <a:t>и его друзья пытались освободиться через решетку в </a:t>
            </a:r>
            <a:r>
              <a:rPr lang="ru-RU" sz="2800" dirty="0" smtClean="0">
                <a:latin typeface="Trebuchet MS"/>
                <a:ea typeface="Times New Roman"/>
                <a:cs typeface="Times New Roman"/>
              </a:rPr>
              <a:t>маленьком окне, </a:t>
            </a:r>
            <a:r>
              <a:rPr lang="ru-RU" sz="2800" dirty="0">
                <a:latin typeface="Trebuchet MS"/>
                <a:ea typeface="Times New Roman"/>
                <a:cs typeface="Times New Roman"/>
              </a:rPr>
              <a:t>но слишком толстыми были прутья решетки и мало сил у пленников. Ребята </a:t>
            </a:r>
            <a:r>
              <a:rPr lang="ru-RU" sz="2800" dirty="0" smtClean="0">
                <a:latin typeface="Trebuchet MS"/>
                <a:ea typeface="Times New Roman"/>
                <a:cs typeface="Times New Roman"/>
              </a:rPr>
              <a:t>пытались </a:t>
            </a:r>
            <a:r>
              <a:rPr lang="ru-RU" sz="2800" dirty="0">
                <a:latin typeface="Trebuchet MS"/>
                <a:ea typeface="Times New Roman"/>
                <a:cs typeface="Times New Roman"/>
              </a:rPr>
              <a:t>вырвать ее, погнули вовнутрь, но дом был построен </a:t>
            </a:r>
            <a:r>
              <a:rPr lang="ru-RU" sz="2800" dirty="0" smtClean="0">
                <a:latin typeface="Trebuchet MS"/>
                <a:ea typeface="Times New Roman"/>
                <a:cs typeface="Times New Roman"/>
              </a:rPr>
              <a:t>прочно.</a:t>
            </a:r>
          </a:p>
          <a:p>
            <a:pPr marL="0" indent="0">
              <a:buNone/>
            </a:pPr>
            <a:r>
              <a:rPr lang="ru-RU" sz="2800" dirty="0" smtClean="0">
                <a:solidFill>
                  <a:prstClr val="black"/>
                </a:solidFill>
                <a:latin typeface="Trebuchet MS"/>
                <a:ea typeface="Times New Roman"/>
                <a:cs typeface="Times New Roman"/>
              </a:rPr>
              <a:t> </a:t>
            </a:r>
            <a:r>
              <a:rPr lang="ru-RU" sz="2800" dirty="0">
                <a:solidFill>
                  <a:prstClr val="black"/>
                </a:solidFill>
                <a:latin typeface="Trebuchet MS"/>
                <a:ea typeface="Times New Roman"/>
                <a:cs typeface="Times New Roman"/>
              </a:rPr>
              <a:t>Они мужественно терпели, до последнего веря, что их спасут, не оставят в беде.</a:t>
            </a:r>
            <a:endParaRPr lang="ru-RU" sz="2800" dirty="0"/>
          </a:p>
        </p:txBody>
      </p:sp>
      <p:pic>
        <p:nvPicPr>
          <p:cNvPr id="4" name="Picture 3" descr="C:\Documents and Settings\SERG\Рабочий стол\женя\памятник.jpg"/>
          <p:cNvPicPr>
            <a:picLocks noChangeAspect="1" noChangeArrowheads="1"/>
          </p:cNvPicPr>
          <p:nvPr/>
        </p:nvPicPr>
        <p:blipFill>
          <a:blip r:embed="rId2">
            <a:lum contrast="16000"/>
          </a:blip>
          <a:srcRect/>
          <a:stretch>
            <a:fillRect/>
          </a:stretch>
        </p:blipFill>
        <p:spPr bwMode="auto">
          <a:xfrm>
            <a:off x="5072066" y="642918"/>
            <a:ext cx="3903207" cy="464347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580847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60648"/>
            <a:ext cx="5249744" cy="5865515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20000"/>
              </a:lnSpc>
              <a:spcAft>
                <a:spcPts val="1000"/>
              </a:spcAft>
              <a:buNone/>
            </a:pPr>
            <a:r>
              <a:rPr lang="ru-RU" sz="2800" dirty="0" smtClean="0">
                <a:latin typeface="Trebuchet MS"/>
                <a:ea typeface="Times New Roman"/>
                <a:cs typeface="Times New Roman"/>
              </a:rPr>
              <a:t>   Мама </a:t>
            </a:r>
            <a:r>
              <a:rPr lang="ru-RU" sz="2800" dirty="0">
                <a:latin typeface="Trebuchet MS"/>
                <a:ea typeface="Times New Roman"/>
                <a:cs typeface="Times New Roman"/>
              </a:rPr>
              <a:t>Евгения, не дождавшись от командиров помощи в поисках их бойца, ходила по селам и аулам, пытаясь хоть что-то узнать о </a:t>
            </a:r>
            <a:r>
              <a:rPr lang="ru-RU" sz="2800" dirty="0" smtClean="0">
                <a:latin typeface="Trebuchet MS"/>
                <a:ea typeface="Times New Roman"/>
                <a:cs typeface="Times New Roman"/>
              </a:rPr>
              <a:t>пропавшем </a:t>
            </a:r>
            <a:r>
              <a:rPr lang="ru-RU" sz="2800" dirty="0">
                <a:latin typeface="Trebuchet MS"/>
                <a:ea typeface="Times New Roman"/>
                <a:cs typeface="Times New Roman"/>
              </a:rPr>
              <a:t>сыне</a:t>
            </a:r>
            <a:r>
              <a:rPr lang="ru-RU" sz="2800" dirty="0" smtClean="0">
                <a:latin typeface="Trebuchet MS"/>
                <a:ea typeface="Times New Roman"/>
                <a:cs typeface="Times New Roman"/>
              </a:rPr>
              <a:t>.</a:t>
            </a:r>
          </a:p>
          <a:p>
            <a:pPr marL="0" indent="0">
              <a:lnSpc>
                <a:spcPct val="120000"/>
              </a:lnSpc>
              <a:spcAft>
                <a:spcPts val="1000"/>
              </a:spcAft>
              <a:buNone/>
            </a:pPr>
            <a:r>
              <a:rPr lang="ru-RU" sz="2800" dirty="0" smtClean="0">
                <a:latin typeface="Trebuchet MS"/>
                <a:ea typeface="Times New Roman"/>
                <a:cs typeface="Times New Roman"/>
              </a:rPr>
              <a:t> Чеченские </a:t>
            </a:r>
            <a:r>
              <a:rPr lang="ru-RU" sz="2800" dirty="0">
                <a:latin typeface="Trebuchet MS"/>
                <a:ea typeface="Times New Roman"/>
                <a:cs typeface="Times New Roman"/>
              </a:rPr>
              <a:t>женщины </a:t>
            </a:r>
            <a:r>
              <a:rPr lang="ru-RU" sz="2800" dirty="0" smtClean="0">
                <a:latin typeface="Trebuchet MS"/>
                <a:ea typeface="Times New Roman"/>
                <a:cs typeface="Times New Roman"/>
              </a:rPr>
              <a:t>и </a:t>
            </a:r>
            <a:r>
              <a:rPr lang="ru-RU" sz="2800" dirty="0">
                <a:latin typeface="Trebuchet MS"/>
                <a:ea typeface="Times New Roman"/>
                <a:cs typeface="Times New Roman"/>
              </a:rPr>
              <a:t>старики кричали на нее, </a:t>
            </a:r>
            <a:r>
              <a:rPr lang="ru-RU" sz="2800" dirty="0" smtClean="0">
                <a:latin typeface="Trebuchet MS"/>
                <a:ea typeface="Times New Roman"/>
                <a:cs typeface="Times New Roman"/>
              </a:rPr>
              <a:t>кидали камнями угрожали </a:t>
            </a:r>
            <a:r>
              <a:rPr lang="ru-RU" sz="2800" dirty="0">
                <a:latin typeface="Trebuchet MS"/>
                <a:ea typeface="Times New Roman"/>
                <a:cs typeface="Times New Roman"/>
              </a:rPr>
              <a:t>ей смертью. </a:t>
            </a:r>
            <a:endParaRPr lang="ru-RU" sz="2800" dirty="0" smtClean="0">
              <a:latin typeface="Trebuchet MS"/>
              <a:ea typeface="Times New Roman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800" dirty="0" smtClean="0">
                <a:latin typeface="Trebuchet MS"/>
                <a:ea typeface="Times New Roman"/>
                <a:cs typeface="Times New Roman"/>
              </a:rPr>
              <a:t>   И </a:t>
            </a:r>
            <a:r>
              <a:rPr lang="ru-RU" sz="2800" dirty="0">
                <a:latin typeface="Trebuchet MS"/>
                <a:ea typeface="Times New Roman"/>
                <a:cs typeface="Times New Roman"/>
              </a:rPr>
              <a:t>только </a:t>
            </a:r>
            <a:r>
              <a:rPr lang="ru-RU" sz="2800" dirty="0" smtClean="0">
                <a:latin typeface="Trebuchet MS"/>
                <a:ea typeface="Times New Roman"/>
                <a:cs typeface="Times New Roman"/>
              </a:rPr>
              <a:t>российские </a:t>
            </a:r>
            <a:r>
              <a:rPr lang="ru-RU" sz="2800" dirty="0">
                <a:latin typeface="Trebuchet MS"/>
                <a:ea typeface="Times New Roman"/>
                <a:cs typeface="Times New Roman"/>
              </a:rPr>
              <a:t>солдаты </a:t>
            </a:r>
            <a:r>
              <a:rPr lang="ru-RU" sz="2800" dirty="0" smtClean="0">
                <a:latin typeface="Trebuchet MS"/>
                <a:ea typeface="Times New Roman"/>
                <a:cs typeface="Times New Roman"/>
              </a:rPr>
              <a:t> </a:t>
            </a:r>
            <a:r>
              <a:rPr lang="ru-RU" sz="2800" dirty="0" smtClean="0">
                <a:latin typeface="Trebuchet MS"/>
                <a:ea typeface="Times New Roman"/>
                <a:cs typeface="Times New Roman"/>
              </a:rPr>
              <a:t>жалели и кормили её, спрашивали</a:t>
            </a:r>
            <a:r>
              <a:rPr lang="ru-RU" sz="2800" dirty="0">
                <a:latin typeface="Trebuchet MS"/>
                <a:ea typeface="Times New Roman"/>
                <a:cs typeface="Times New Roman"/>
              </a:rPr>
              <a:t>, есть ли новости о сыне.</a:t>
            </a:r>
            <a:endParaRPr lang="ru-RU" sz="2800" dirty="0">
              <a:ea typeface="Times New Roman"/>
              <a:cs typeface="Times New Roman"/>
            </a:endParaRPr>
          </a:p>
          <a:p>
            <a:endParaRPr lang="ru-RU" dirty="0"/>
          </a:p>
        </p:txBody>
      </p:sp>
      <p:pic>
        <p:nvPicPr>
          <p:cNvPr id="9218" name="Picture 2" descr="C:\Documents and Settings\SERG\Рабочий стол\женя\mama-rodionov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714356"/>
            <a:ext cx="3714776" cy="56016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955547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514</Words>
  <Application>Microsoft Office PowerPoint</Application>
  <PresentationFormat>Экран (4:3)</PresentationFormat>
  <Paragraphs>30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Слайд 1</vt:lpstr>
      <vt:lpstr>Слайд 2</vt:lpstr>
      <vt:lpstr>Слайд 3</vt:lpstr>
      <vt:lpstr>Военная специальность Евгения -гранатометчик</vt:lpstr>
      <vt:lpstr>Служба</vt:lpstr>
      <vt:lpstr>Слайд 6</vt:lpstr>
      <vt:lpstr>Мученический путь Евгения и его товарищей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Камай</dc:creator>
  <cp:lastModifiedBy>SERG</cp:lastModifiedBy>
  <cp:revision>15</cp:revision>
  <dcterms:created xsi:type="dcterms:W3CDTF">2012-12-18T04:47:16Z</dcterms:created>
  <dcterms:modified xsi:type="dcterms:W3CDTF">2012-12-21T11:30:41Z</dcterms:modified>
</cp:coreProperties>
</file>