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69" r:id="rId3"/>
    <p:sldId id="259" r:id="rId4"/>
    <p:sldId id="260" r:id="rId5"/>
    <p:sldId id="261" r:id="rId6"/>
    <p:sldId id="270" r:id="rId7"/>
    <p:sldId id="258" r:id="rId8"/>
    <p:sldId id="262" r:id="rId9"/>
    <p:sldId id="263" r:id="rId10"/>
    <p:sldId id="272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235B4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88564C-DF9B-492C-AE6E-C0FCD926BA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799448-7B56-423A-89D7-F231843CF7A3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1553-5D06-47E3-BD87-BC25B21D45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0F112B-A1CB-4059-BFB5-BFFC4C9B7A4D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7E7FE-F058-4A1F-8280-C51D364121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E89A25-E2AA-4075-8A4E-016FC90CA385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6E093-0B03-40E0-83F0-707801A20D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22E97C-A5A5-4327-BFB3-3A0CA7C55C3E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239A5-7E27-4863-B3C7-77B035341E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8BD0D6-F61B-4DE3-80CE-FC54DFA1AADA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1F64E-044E-439B-A496-25A719BF64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4B3ABC-D9F7-49B5-B2F7-4F63C9B7371E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3F874-41A4-44F0-8CE5-5C3C7F5B9A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03059A-AC7C-4DFC-8663-A7DF45C6F7EF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49C28-C9D1-47B6-8475-EABBE0D9B5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9F67FE-E415-462E-A760-C024094BDA73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46764-F9D6-4EC4-9BD2-7DBA063A09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E4BCC5-5D0D-46AE-B016-C2F6C66599C5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99B0E-3009-4AE5-8AEF-8D11AF5195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690523-4C07-48C7-99D1-F2F51CFF083F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ECA63-FBD0-4689-8861-13C8ED4A35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1B76D6-4B9C-439B-9BC3-C28B3ABAC903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BF521-0FC2-4433-892E-733B679ECF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232F601-184D-4374-89BC-C4136FBDE9BB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43086F-F784-415E-8A96-5123E3D0C1D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088" y="3357563"/>
            <a:ext cx="7772400" cy="1250950"/>
          </a:xfrm>
        </p:spPr>
        <p:txBody>
          <a:bodyPr/>
          <a:lstStyle/>
          <a:p>
            <a:r>
              <a:rPr lang="ru-RU" b="1" dirty="0" smtClean="0">
                <a:solidFill>
                  <a:srgbClr val="235B40"/>
                </a:solidFill>
              </a:rPr>
              <a:t>Стили речи</a:t>
            </a:r>
            <a:endParaRPr lang="ru-RU" b="1" dirty="0">
              <a:solidFill>
                <a:srgbClr val="235B4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4797425"/>
            <a:ext cx="6521471" cy="476250"/>
          </a:xfrm>
          <a:solidFill>
            <a:schemeClr val="accent6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chemeClr val="bg1"/>
                </a:solidFill>
                <a:latin typeface="+mj-lt"/>
              </a:rPr>
              <a:t>Официально-деловой стиль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5500702"/>
            <a:ext cx="7674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Сарычева Римма Геннадьевна, учитель русского языка и литературы</a:t>
            </a:r>
          </a:p>
          <a:p>
            <a:r>
              <a:rPr lang="ru-RU" dirty="0" smtClean="0"/>
              <a:t>МОУ </a:t>
            </a:r>
            <a:r>
              <a:rPr lang="ru-RU" dirty="0" err="1" smtClean="0"/>
              <a:t>Юшалинская</a:t>
            </a:r>
            <a:r>
              <a:rPr lang="ru-RU" dirty="0" smtClean="0"/>
              <a:t> средняя общеобразовательная школа № 25 </a:t>
            </a:r>
          </a:p>
          <a:p>
            <a:r>
              <a:rPr lang="ru-RU" smtClean="0"/>
              <a:t>                   Тугулымского</a:t>
            </a:r>
            <a:r>
              <a:rPr lang="ru-RU" dirty="0" smtClean="0"/>
              <a:t> района Свердловской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358246" cy="654032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67FE-E415-462E-A760-C024094BDA73}" type="datetime1">
              <a:rPr lang="ru-RU" smtClean="0"/>
              <a:pPr/>
              <a:t>31.03.2012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071546"/>
            <a:ext cx="5929354" cy="228601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Составить памятку для малышей начальной школы по ПДД</a:t>
            </a:r>
          </a:p>
          <a:p>
            <a:pPr algn="ctr"/>
            <a:r>
              <a:rPr lang="ru-RU" sz="2800" b="1" dirty="0" smtClean="0"/>
              <a:t>«Как правильно переходить улицу»</a:t>
            </a:r>
            <a:endParaRPr lang="ru-RU" sz="2800" b="1" dirty="0"/>
          </a:p>
        </p:txBody>
      </p:sp>
      <p:pic>
        <p:nvPicPr>
          <p:cNvPr id="2050" name="Picture 2" descr="C:\Documents and Settings\Admin\Рабочий стол\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3" y="3571876"/>
            <a:ext cx="3857652" cy="2928958"/>
          </a:xfrm>
          <a:prstGeom prst="rect">
            <a:avLst/>
          </a:prstGeom>
          <a:noFill/>
        </p:spPr>
      </p:pic>
      <p:sp>
        <p:nvSpPr>
          <p:cNvPr id="6" name="Дата 2"/>
          <p:cNvSpPr txBox="1">
            <a:spLocks/>
          </p:cNvSpPr>
          <p:nvPr/>
        </p:nvSpPr>
        <p:spPr bwMode="auto">
          <a:xfrm>
            <a:off x="500034" y="6245225"/>
            <a:ext cx="928694" cy="47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10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        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BCC5-5D0D-46AE-B016-C2F6C66599C5}" type="datetime1">
              <a:rPr lang="ru-RU" smtClean="0"/>
              <a:pPr/>
              <a:t>31.03.2012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3429000"/>
            <a:ext cx="6503895" cy="23083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     </a:t>
            </a:r>
            <a:r>
              <a:rPr lang="ru-RU" sz="4800" b="1" dirty="0" smtClean="0"/>
              <a:t>Будьте здоровы </a:t>
            </a:r>
          </a:p>
          <a:p>
            <a:r>
              <a:rPr lang="ru-RU" sz="4800" b="1" dirty="0" smtClean="0"/>
              <a:t>               и</a:t>
            </a:r>
          </a:p>
          <a:p>
            <a:r>
              <a:rPr lang="ru-RU" sz="4800" b="1" dirty="0" smtClean="0"/>
              <a:t>      берегите себя!</a:t>
            </a:r>
            <a:endParaRPr lang="ru-RU" sz="4800" b="1" dirty="0"/>
          </a:p>
        </p:txBody>
      </p:sp>
      <p:pic>
        <p:nvPicPr>
          <p:cNvPr id="1026" name="Picture 2" descr="C:\Documents and Settings\Admin\Рабочий стол\0026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28"/>
            <a:ext cx="4826780" cy="2571768"/>
          </a:xfrm>
          <a:prstGeom prst="rect">
            <a:avLst/>
          </a:prstGeom>
          <a:noFill/>
        </p:spPr>
      </p:pic>
      <p:sp>
        <p:nvSpPr>
          <p:cNvPr id="5" name="Дата 2"/>
          <p:cNvSpPr txBox="1">
            <a:spLocks/>
          </p:cNvSpPr>
          <p:nvPr/>
        </p:nvSpPr>
        <p:spPr bwMode="auto">
          <a:xfrm>
            <a:off x="500034" y="6245225"/>
            <a:ext cx="928694" cy="47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11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        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BCC5-5D0D-46AE-B016-C2F6C66599C5}" type="datetime1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00100" y="2786058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Источники иллюстративного материала не установлены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072494" cy="642942"/>
          </a:xfrm>
          <a:solidFill>
            <a:schemeClr val="accent6"/>
          </a:solidFill>
        </p:spPr>
        <p:txBody>
          <a:bodyPr/>
          <a:lstStyle/>
          <a:p>
            <a:r>
              <a:rPr lang="ru-RU" b="1" smtClean="0">
                <a:solidFill>
                  <a:schemeClr val="bg1"/>
                </a:solidFill>
              </a:rPr>
              <a:t>Самоконтроль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00034" y="6245225"/>
            <a:ext cx="928694" cy="47625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            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643050"/>
            <a:ext cx="207170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Стили речи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Выноска 1 6"/>
          <p:cNvSpPr/>
          <p:nvPr/>
        </p:nvSpPr>
        <p:spPr>
          <a:xfrm>
            <a:off x="5214942" y="1357298"/>
            <a:ext cx="3000396" cy="1857388"/>
          </a:xfrm>
          <a:prstGeom prst="borderCallout1">
            <a:avLst>
              <a:gd name="adj1" fmla="val 49170"/>
              <a:gd name="adj2" fmla="val 510"/>
              <a:gd name="adj3" fmla="val 48469"/>
              <a:gd name="adj4" fmla="val -862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Художественный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Публицистический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Научный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Официально-деловой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Разговорный</a:t>
            </a:r>
            <a:endParaRPr lang="ru-RU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71472" y="4214818"/>
            <a:ext cx="2071702" cy="164307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Типы речи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5214942" y="3786190"/>
            <a:ext cx="2928958" cy="2500330"/>
          </a:xfrm>
          <a:prstGeom prst="borderCallout1">
            <a:avLst>
              <a:gd name="adj1" fmla="val 50121"/>
              <a:gd name="adj2" fmla="val -102"/>
              <a:gd name="adj3" fmla="val 48625"/>
              <a:gd name="adj4" fmla="val -87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Описание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Повествование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Рассуждение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" name="Picture 3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00306"/>
            <a:ext cx="34290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94FE-E56A-4258-9B2D-31811B41ADD4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8286808" cy="633412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Самоконтроль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smtClean="0">
                <a:solidFill>
                  <a:srgbClr val="235B40"/>
                </a:solidFill>
                <a:latin typeface="Arial Narrow" pitchFamily="34" charset="0"/>
              </a:rPr>
              <a:t> </a:t>
            </a: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1643050"/>
            <a:ext cx="7715304" cy="335758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Стиль </a:t>
            </a:r>
            <a:r>
              <a:rPr lang="ru-RU" sz="2400" b="1" dirty="0" smtClean="0"/>
              <a:t>–</a:t>
            </a:r>
          </a:p>
          <a:p>
            <a:pPr algn="ctr"/>
            <a:r>
              <a:rPr lang="ru-RU" sz="2400" b="1" dirty="0" smtClean="0"/>
              <a:t> это совокупность приёмов использования средств языка для выражения  мыслей в разных условиях речевой практики.</a:t>
            </a:r>
            <a:endParaRPr lang="ru-RU" sz="2400" b="1" dirty="0"/>
          </a:p>
        </p:txBody>
      </p:sp>
      <p:sp>
        <p:nvSpPr>
          <p:cNvPr id="8" name="Дата 2"/>
          <p:cNvSpPr txBox="1">
            <a:spLocks/>
          </p:cNvSpPr>
          <p:nvPr/>
        </p:nvSpPr>
        <p:spPr bwMode="auto">
          <a:xfrm>
            <a:off x="500034" y="6245225"/>
            <a:ext cx="928694" cy="47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        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F5A1-8C6F-4EAC-965B-E72322F5B9FD}" type="datetime1">
              <a:rPr lang="ru-RU"/>
              <a:pPr/>
              <a:t>31.03.2012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072494" cy="633412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Самоконтроль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1857364"/>
            <a:ext cx="7715304" cy="328614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Официально – деловой  -  </a:t>
            </a:r>
            <a:r>
              <a:rPr lang="ru-RU" sz="2400" b="1" dirty="0" smtClean="0"/>
              <a:t>относящийся к общественной, служебной деятельности, к работе. </a:t>
            </a:r>
            <a:endParaRPr lang="ru-RU" sz="2400" b="1" dirty="0"/>
          </a:p>
        </p:txBody>
      </p:sp>
      <p:sp>
        <p:nvSpPr>
          <p:cNvPr id="8" name="Дата 2"/>
          <p:cNvSpPr txBox="1">
            <a:spLocks/>
          </p:cNvSpPr>
          <p:nvPr/>
        </p:nvSpPr>
        <p:spPr bwMode="auto">
          <a:xfrm>
            <a:off x="500034" y="6245225"/>
            <a:ext cx="928694" cy="47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4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        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065C-6B66-457D-8773-A302142DC10A}" type="datetime1">
              <a:rPr lang="ru-RU"/>
              <a:pPr/>
              <a:t>31.03.2012</a:t>
            </a:fld>
            <a:endParaRPr lang="ru-RU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74638"/>
            <a:ext cx="7858180" cy="633412"/>
          </a:xfrm>
          <a:solidFill>
            <a:schemeClr val="accent6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Внимание!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type="body" idx="1"/>
          </p:nvPr>
        </p:nvSpPr>
        <p:spPr>
          <a:xfrm>
            <a:off x="4214810" y="1196975"/>
            <a:ext cx="4471990" cy="4608513"/>
          </a:xfrm>
          <a:solidFill>
            <a:schemeClr val="bg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     Документ</a:t>
            </a:r>
            <a:r>
              <a:rPr lang="ru-RU" dirty="0" smtClean="0"/>
              <a:t> –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sz="2400" b="1" dirty="0" smtClean="0"/>
              <a:t>деловая бумага</a:t>
            </a:r>
            <a:r>
              <a:rPr lang="ru-RU" sz="2400" dirty="0" smtClean="0"/>
              <a:t>, </a:t>
            </a:r>
            <a:r>
              <a:rPr lang="ru-RU" sz="2400" b="1" dirty="0" smtClean="0"/>
              <a:t>подтверждающая какой-то факт или право на что-нибудь, письменное свидетельство о</a:t>
            </a:r>
          </a:p>
          <a:p>
            <a:pPr>
              <a:buNone/>
            </a:pPr>
            <a:r>
              <a:rPr lang="ru-RU" sz="2400" b="1" dirty="0" smtClean="0"/>
              <a:t>                чём-нибудь.</a:t>
            </a: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642910" y="1500175"/>
            <a:ext cx="2928958" cy="35719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Документы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*паспорт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*свидетельство            о рождении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*водительское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удостоверение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Дата 2"/>
          <p:cNvSpPr txBox="1">
            <a:spLocks/>
          </p:cNvSpPr>
          <p:nvPr/>
        </p:nvSpPr>
        <p:spPr bwMode="auto">
          <a:xfrm>
            <a:off x="500034" y="6245225"/>
            <a:ext cx="928694" cy="47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5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        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15370" cy="654032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Официально-деловой стиль</a:t>
            </a:r>
            <a:endParaRPr lang="ru-RU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67FE-E415-462E-A760-C024094BDA73}" type="datetime1">
              <a:rPr lang="ru-RU" smtClean="0"/>
              <a:pPr/>
              <a:t>31.03.2012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857364"/>
          <a:ext cx="7429551" cy="1857388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357454"/>
                <a:gridCol w="2500330"/>
                <a:gridCol w="2571767"/>
              </a:tblGrid>
              <a:tr h="92869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Сфера употребления</a:t>
                      </a:r>
                      <a:endParaRPr lang="ru-RU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Задача</a:t>
                      </a:r>
                      <a:r>
                        <a:rPr lang="ru-RU" sz="2400" dirty="0" smtClean="0"/>
                        <a:t> автора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r>
                        <a:rPr lang="ru-RU" sz="2400" dirty="0" smtClean="0"/>
                        <a:t>Языковые особенности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6" name="Picture 15" descr="Рисунок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56563">
            <a:off x="3128760" y="2851540"/>
            <a:ext cx="4110837" cy="369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2"/>
          <p:cNvSpPr txBox="1">
            <a:spLocks/>
          </p:cNvSpPr>
          <p:nvPr/>
        </p:nvSpPr>
        <p:spPr bwMode="auto">
          <a:xfrm>
            <a:off x="500034" y="6245225"/>
            <a:ext cx="928694" cy="47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        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246F-BCB0-42DB-AC95-6367200346B2}" type="datetime1">
              <a:rPr lang="ru-RU"/>
              <a:pPr/>
              <a:t>31.03.2012</a:t>
            </a:fld>
            <a:endParaRPr lang="ru-RU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072494" cy="633412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Самоконтроль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 smtClean="0">
                <a:solidFill>
                  <a:srgbClr val="235B40"/>
                </a:solidFill>
                <a:latin typeface="Arial Narrow" pitchFamily="34" charset="0"/>
              </a:rPr>
              <a:t>      </a:t>
            </a: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1714488"/>
            <a:ext cx="7786742" cy="342902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Инструкция</a:t>
            </a:r>
            <a:r>
              <a:rPr lang="ru-RU" dirty="0" smtClean="0"/>
              <a:t> –</a:t>
            </a:r>
          </a:p>
          <a:p>
            <a:pPr algn="ctr"/>
            <a:r>
              <a:rPr lang="ru-RU" dirty="0" smtClean="0"/>
              <a:t> </a:t>
            </a:r>
            <a:r>
              <a:rPr lang="ru-RU" sz="2400" b="1" dirty="0" smtClean="0"/>
              <a:t>указания, свод правил, устанавливающий порядок и способ осуществления, выполнения чего-нибудь.</a:t>
            </a:r>
            <a:endParaRPr lang="ru-RU" sz="2400" b="1" dirty="0"/>
          </a:p>
        </p:txBody>
      </p:sp>
      <p:sp>
        <p:nvSpPr>
          <p:cNvPr id="8" name="Дата 2"/>
          <p:cNvSpPr txBox="1">
            <a:spLocks/>
          </p:cNvSpPr>
          <p:nvPr/>
        </p:nvSpPr>
        <p:spPr bwMode="auto">
          <a:xfrm>
            <a:off x="500034" y="6245225"/>
            <a:ext cx="928694" cy="47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7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        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10C2F-E2D4-4A35-9928-AB52DCCAF2D4}" type="datetime1">
              <a:rPr lang="ru-RU"/>
              <a:pPr/>
              <a:t>31.03.2012</a:t>
            </a:fld>
            <a:endParaRPr lang="ru-RU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072494" cy="633412"/>
          </a:xfrm>
          <a:solidFill>
            <a:schemeClr val="accent2"/>
          </a:soli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Анализ текста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 smtClean="0">
                <a:solidFill>
                  <a:srgbClr val="235B40"/>
                </a:solidFill>
                <a:latin typeface="Arial Narrow" pitchFamily="34" charset="0"/>
              </a:rPr>
              <a:t>   </a:t>
            </a: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3000372"/>
            <a:ext cx="2357454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Задания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1571612"/>
            <a:ext cx="3643338" cy="92869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Определить задачу автора</a:t>
            </a:r>
            <a:endParaRPr lang="ru-RU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3214686"/>
            <a:ext cx="3643338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Проанализировать языковые средства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7752" y="5072074"/>
            <a:ext cx="3571900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Сделать вывод о стиле текста</a:t>
            </a:r>
            <a:endParaRPr lang="ru-RU" sz="2000" b="1" dirty="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3571868" y="1714488"/>
            <a:ext cx="714380" cy="4643470"/>
          </a:xfrm>
          <a:prstGeom prst="leftBrace">
            <a:avLst>
              <a:gd name="adj1" fmla="val 8333"/>
              <a:gd name="adj2" fmla="val 48508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ата 2"/>
          <p:cNvSpPr txBox="1">
            <a:spLocks/>
          </p:cNvSpPr>
          <p:nvPr/>
        </p:nvSpPr>
        <p:spPr bwMode="auto">
          <a:xfrm>
            <a:off x="500034" y="6245225"/>
            <a:ext cx="928694" cy="47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8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        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1CB2-C7D3-48DF-8D13-8F80DB6A9A2F}" type="datetime1">
              <a:rPr lang="ru-RU"/>
              <a:pPr/>
              <a:t>31.03.2012</a:t>
            </a:fld>
            <a:endParaRPr lang="ru-RU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358246" cy="633412"/>
          </a:xfrm>
          <a:solidFill>
            <a:schemeClr val="accent2"/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142984"/>
            <a:ext cx="2857520" cy="114300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Примерные рекомендации по здоровому образу жизни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071810"/>
            <a:ext cx="2786082" cy="92869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Комплекс упражнений для глаз при работе с компьютером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214422"/>
            <a:ext cx="2857520" cy="10001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Будь осторожнее с лекарствами!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3000372"/>
            <a:ext cx="2928958" cy="928694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Памятка для грибника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5072074"/>
            <a:ext cx="2928958" cy="7858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правильно переходить улицу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5072074"/>
            <a:ext cx="2914664" cy="8572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Правила эвакуации из здания школы при пожаре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3786182" y="2857496"/>
            <a:ext cx="1785950" cy="150019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ЗОЖ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" name="Дата 2"/>
          <p:cNvSpPr txBox="1">
            <a:spLocks/>
          </p:cNvSpPr>
          <p:nvPr/>
        </p:nvSpPr>
        <p:spPr bwMode="auto">
          <a:xfrm>
            <a:off x="500034" y="6245225"/>
            <a:ext cx="928694" cy="476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Gloucester MT Extra Condensed" pitchFamily="18" charset="0"/>
              </a:rPr>
              <a:t>9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loucester MT Extra Condensed" pitchFamily="18" charset="0"/>
                <a:ea typeface="+mn-ea"/>
                <a:cs typeface="+mn-cs"/>
              </a:rPr>
              <a:t>            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Обучение">
  <a:themeElements>
    <a:clrScheme name="Тема Office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Обучение</Template>
  <TotalTime>158</TotalTime>
  <Words>251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Обучение</vt:lpstr>
      <vt:lpstr>Стили речи</vt:lpstr>
      <vt:lpstr>Самоконтроль</vt:lpstr>
      <vt:lpstr>Самоконтроль</vt:lpstr>
      <vt:lpstr>Самоконтроль</vt:lpstr>
      <vt:lpstr>Внимание!</vt:lpstr>
      <vt:lpstr>Официально-деловой стиль</vt:lpstr>
      <vt:lpstr>Самоконтроль</vt:lpstr>
      <vt:lpstr>Анализ текста</vt:lpstr>
      <vt:lpstr> </vt:lpstr>
      <vt:lpstr>Домашнее задание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речи</dc:title>
  <dc:creator>Admin</dc:creator>
  <cp:lastModifiedBy>Admin</cp:lastModifiedBy>
  <cp:revision>23</cp:revision>
  <dcterms:created xsi:type="dcterms:W3CDTF">2010-12-16T04:13:52Z</dcterms:created>
  <dcterms:modified xsi:type="dcterms:W3CDTF">2012-03-31T12:04:39Z</dcterms:modified>
</cp:coreProperties>
</file>