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1.wd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5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microsoft.com/office/2007/relationships/hdphoto" Target="../media/hdphoto7.wdp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microsoft.com/office/2007/relationships/hdphoto" Target="../media/hdphoto8.wdp"/><Relationship Id="rId7" Type="http://schemas.microsoft.com/office/2007/relationships/hdphoto" Target="../media/hdphoto10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microsoft.com/office/2007/relationships/hdphoto" Target="../media/hdphoto9.wdp"/><Relationship Id="rId4" Type="http://schemas.openxmlformats.org/officeDocument/2006/relationships/image" Target="../media/image11.png"/><Relationship Id="rId9" Type="http://schemas.microsoft.com/office/2007/relationships/hdphoto" Target="../media/hdphoto1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2.wdp"/><Relationship Id="rId7" Type="http://schemas.microsoft.com/office/2007/relationships/hdphoto" Target="../media/hdphoto14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microsoft.com/office/2007/relationships/hdphoto" Target="../media/hdphoto13.wdp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5.wdp"/><Relationship Id="rId7" Type="http://schemas.microsoft.com/office/2007/relationships/hdphoto" Target="../media/hdphoto17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microsoft.com/office/2007/relationships/hdphoto" Target="../media/hdphoto16.wdp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8.wdp"/><Relationship Id="rId7" Type="http://schemas.microsoft.com/office/2007/relationships/hdphoto" Target="../media/hdphoto20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microsoft.com/office/2007/relationships/hdphoto" Target="../media/hdphoto19.wdp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63488"/>
            <a:ext cx="7772400" cy="18288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accent2"/>
                </a:solidFill>
              </a:rPr>
              <a:t>ПОДГОТОВКА  К    ГИА  ПО МАТЕМАТИКЕ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9144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 ИЗ ОТКРЫТОГО БАНКА ЗАДАНИЙ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2011-2012 УЧЕБНЫЙ ГОД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71600" y="2392288"/>
            <a:ext cx="7772400" cy="1036712"/>
          </a:xfrm>
          <a:prstGeom prst="rect">
            <a:avLst/>
          </a:prstGeom>
        </p:spPr>
        <p:txBody>
          <a:bodyPr vert="horz" lIns="45720" rIns="45720" bIns="45720" anchor="b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dirty="0" smtClean="0">
                <a:solidFill>
                  <a:schemeClr val="accent2"/>
                </a:solidFill>
              </a:rPr>
              <a:t>ЗАДАНИЯ   9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902635" y="5733256"/>
            <a:ext cx="7772400" cy="914400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dirty="0" smtClean="0">
                <a:solidFill>
                  <a:schemeClr val="tx1"/>
                </a:solidFill>
              </a:rPr>
              <a:t> УЧИТЕЛЬ: </a:t>
            </a:r>
            <a:r>
              <a:rPr lang="ru-RU" dirty="0" err="1" smtClean="0">
                <a:solidFill>
                  <a:schemeClr val="tx1"/>
                </a:solidFill>
              </a:rPr>
              <a:t>Чернышова</a:t>
            </a:r>
            <a:r>
              <a:rPr lang="ru-RU" dirty="0" smtClean="0">
                <a:solidFill>
                  <a:schemeClr val="tx1"/>
                </a:solidFill>
              </a:rPr>
              <a:t> А.В.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631" y="3717032"/>
            <a:ext cx="8400257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71688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116" y="321828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137330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5184576" cy="852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5477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ДЕМОВЕРСИЯ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402"/>
          <a:stretch/>
        </p:blipFill>
        <p:spPr bwMode="auto">
          <a:xfrm>
            <a:off x="323527" y="1196752"/>
            <a:ext cx="8701291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287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039" y="404664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137311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8472903" cy="214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52162" y="3068960"/>
            <a:ext cx="8183880" cy="59439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137312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73016"/>
            <a:ext cx="853760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00843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039" y="404664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137313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2162" y="3068960"/>
            <a:ext cx="8183880" cy="59439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137314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511"/>
          <a:stretch/>
        </p:blipFill>
        <p:spPr bwMode="auto">
          <a:xfrm>
            <a:off x="323527" y="908720"/>
            <a:ext cx="8469491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053"/>
          <a:stretch/>
        </p:blipFill>
        <p:spPr bwMode="auto">
          <a:xfrm>
            <a:off x="323527" y="3632159"/>
            <a:ext cx="8469491" cy="188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7733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116" y="321828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137315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2162" y="3068960"/>
            <a:ext cx="8183880" cy="59439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137316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2163" y="764704"/>
            <a:ext cx="8316301" cy="2413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8932" y="3645127"/>
            <a:ext cx="8339532" cy="236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02467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116" y="321828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137317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2162" y="1539126"/>
            <a:ext cx="8183880" cy="59439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137318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6192688" cy="58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300" y="2133518"/>
            <a:ext cx="6485170" cy="431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335004" y="2564904"/>
            <a:ext cx="8183880" cy="59439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137319</a:t>
            </a:r>
            <a:endParaRPr lang="ru-RU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2420" y="3143249"/>
            <a:ext cx="6193795" cy="64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963" y="4409139"/>
            <a:ext cx="8463509" cy="71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Объект 2"/>
          <p:cNvSpPr txBox="1">
            <a:spLocks/>
          </p:cNvSpPr>
          <p:nvPr/>
        </p:nvSpPr>
        <p:spPr>
          <a:xfrm>
            <a:off x="335004" y="3783986"/>
            <a:ext cx="8183880" cy="59439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137320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6685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116" y="321828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137321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2162" y="1539126"/>
            <a:ext cx="8183880" cy="59439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137322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47761" y="2996952"/>
            <a:ext cx="8183880" cy="59439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137323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808"/>
          <a:stretch/>
        </p:blipFill>
        <p:spPr bwMode="auto">
          <a:xfrm>
            <a:off x="611560" y="836712"/>
            <a:ext cx="4608512" cy="7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9854" y="2204864"/>
            <a:ext cx="5310298" cy="70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9854" y="3686175"/>
            <a:ext cx="5310298" cy="75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1235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116" y="321828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137324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71068" y="1844824"/>
            <a:ext cx="8183880" cy="59439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137325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86411" y="3461079"/>
            <a:ext cx="8183880" cy="59439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137326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482453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6163" y="2708919"/>
            <a:ext cx="4801941" cy="62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931" y="4055471"/>
            <a:ext cx="4785173" cy="885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77959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116" y="321828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137327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71068" y="1844824"/>
            <a:ext cx="8183880" cy="59439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137328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86411" y="3461079"/>
            <a:ext cx="8183880" cy="59439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137329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8720"/>
            <a:ext cx="5112568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156" y="2564904"/>
            <a:ext cx="5076971" cy="828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156" y="4149080"/>
            <a:ext cx="5076971" cy="83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64910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</TotalTime>
  <Words>62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ПОДГОТОВКА  К    ГИА  ПО МАТЕМАТИКЕ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COMP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hitech</dc:creator>
  <cp:lastModifiedBy>hitech</cp:lastModifiedBy>
  <cp:revision>11</cp:revision>
  <dcterms:created xsi:type="dcterms:W3CDTF">2012-04-01T08:57:44Z</dcterms:created>
  <dcterms:modified xsi:type="dcterms:W3CDTF">2012-05-09T17:34:25Z</dcterms:modified>
</cp:coreProperties>
</file>