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4A031-AB6C-41AD-8A16-FD8C5BEAE9DD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CB8A7-2835-4BFD-B3F9-0F745407B8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8E4A031-AB6C-41AD-8A16-FD8C5BEAE9DD}" type="datetimeFigureOut">
              <a:rPr lang="ru-RU" smtClean="0"/>
              <a:pPr/>
              <a:t>09.05.2012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9FCB8A7-2835-4BFD-B3F9-0F745407B8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63488"/>
            <a:ext cx="7772400" cy="18288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chemeClr val="accent2"/>
                </a:solidFill>
              </a:rPr>
              <a:t>ПОДГОТОВКА  К    ГИА  ПО МАТЕМАТИКЕ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789040"/>
            <a:ext cx="7772400" cy="9144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 ИЗ ОТКРЫТОГО БАНКА ЗАДАНИЙ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2011-2012 УЧЕБНЫЙ ГОД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71600" y="2392288"/>
            <a:ext cx="7772400" cy="1036712"/>
          </a:xfrm>
          <a:prstGeom prst="rect">
            <a:avLst/>
          </a:prstGeom>
        </p:spPr>
        <p:txBody>
          <a:bodyPr vert="horz" lIns="45720" rIns="45720" bIns="45720" anchor="b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dirty="0" smtClean="0">
                <a:solidFill>
                  <a:schemeClr val="accent2"/>
                </a:solidFill>
              </a:rPr>
              <a:t>ЗАДАНИЯ   1</a:t>
            </a:r>
            <a:r>
              <a:rPr lang="en-US" dirty="0" smtClean="0">
                <a:solidFill>
                  <a:schemeClr val="accent2"/>
                </a:solidFill>
              </a:rPr>
              <a:t>4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902635" y="5733256"/>
            <a:ext cx="7772400" cy="914400"/>
          </a:xfrm>
          <a:prstGeom prst="rect">
            <a:avLst/>
          </a:prstGeom>
        </p:spPr>
        <p:txBody>
          <a:bodyPr vert="horz" lIns="182880" tIns="0">
            <a:normAutofit/>
          </a:bodyPr>
          <a:lstStyle>
            <a:lvl1pPr marL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bg2">
                    <a:shade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dirty="0" smtClean="0">
                <a:solidFill>
                  <a:schemeClr val="tx1"/>
                </a:solidFill>
              </a:rPr>
              <a:t> УЧИТЕЛЬ: </a:t>
            </a:r>
            <a:r>
              <a:rPr lang="ru-RU" dirty="0" err="1" smtClean="0">
                <a:solidFill>
                  <a:schemeClr val="tx1"/>
                </a:solidFill>
              </a:rPr>
              <a:t>Чернышова</a:t>
            </a:r>
            <a:r>
              <a:rPr lang="ru-RU" dirty="0" smtClean="0">
                <a:solidFill>
                  <a:schemeClr val="tx1"/>
                </a:solidFill>
              </a:rPr>
              <a:t> А.В.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31" y="3717032"/>
            <a:ext cx="8400257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878512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714356"/>
            <a:ext cx="8183880" cy="59439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1</a:t>
            </a:r>
            <a:r>
              <a:rPr lang="en-US" dirty="0" smtClean="0"/>
              <a:t>6</a:t>
            </a:r>
            <a:r>
              <a:rPr lang="ru-RU" dirty="0" smtClean="0"/>
              <a:t>9</a:t>
            </a:r>
            <a:r>
              <a:rPr lang="en-US" dirty="0" smtClean="0"/>
              <a:t>852</a:t>
            </a:r>
            <a:endParaRPr lang="ru-RU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357298"/>
            <a:ext cx="844397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500034" y="2143116"/>
            <a:ext cx="8183880" cy="59439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 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853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786058"/>
            <a:ext cx="835824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849166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439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1</a:t>
            </a:r>
            <a:r>
              <a:rPr lang="en-US" dirty="0" smtClean="0"/>
              <a:t>6</a:t>
            </a:r>
            <a:r>
              <a:rPr lang="ru-RU" dirty="0" smtClean="0"/>
              <a:t>9</a:t>
            </a:r>
            <a:r>
              <a:rPr lang="en-US" dirty="0" smtClean="0"/>
              <a:t>854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5" y="1214422"/>
            <a:ext cx="8429685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428596" y="2214554"/>
            <a:ext cx="8183880" cy="59439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 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855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857496"/>
            <a:ext cx="828680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738463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2"/>
          <p:cNvSpPr txBox="1">
            <a:spLocks noGrp="1"/>
          </p:cNvSpPr>
          <p:nvPr>
            <p:ph idx="1"/>
          </p:nvPr>
        </p:nvSpPr>
        <p:spPr>
          <a:xfrm>
            <a:off x="428596" y="2071678"/>
            <a:ext cx="8183880" cy="755508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</a:t>
            </a:r>
            <a:r>
              <a:rPr lang="en-US" dirty="0" smtClean="0"/>
              <a:t>6</a:t>
            </a:r>
            <a:r>
              <a:rPr lang="ru-RU" dirty="0" smtClean="0"/>
              <a:t>9</a:t>
            </a:r>
            <a:r>
              <a:rPr lang="en-US" dirty="0" smtClean="0"/>
              <a:t>857</a:t>
            </a:r>
            <a:endParaRPr lang="ru-RU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7" y="1285860"/>
            <a:ext cx="8429685" cy="671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500034" y="500042"/>
            <a:ext cx="8183880" cy="755508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 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856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5" y="2786058"/>
            <a:ext cx="8358247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672762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2"/>
          <p:cNvSpPr txBox="1">
            <a:spLocks noGrp="1"/>
          </p:cNvSpPr>
          <p:nvPr>
            <p:ph idx="1"/>
          </p:nvPr>
        </p:nvSpPr>
        <p:spPr>
          <a:xfrm>
            <a:off x="428596" y="2000240"/>
            <a:ext cx="8183880" cy="61263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</a:t>
            </a:r>
            <a:r>
              <a:rPr lang="en-US" dirty="0" smtClean="0"/>
              <a:t>6</a:t>
            </a:r>
            <a:r>
              <a:rPr lang="ru-RU" dirty="0" smtClean="0"/>
              <a:t>98</a:t>
            </a:r>
            <a:r>
              <a:rPr lang="en-US" dirty="0" smtClean="0"/>
              <a:t>59</a:t>
            </a: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300608"/>
            <a:ext cx="8286808" cy="628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655320" y="682752"/>
            <a:ext cx="8183880" cy="61263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 1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98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58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643182"/>
            <a:ext cx="828680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268551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2"/>
          <p:cNvSpPr txBox="1">
            <a:spLocks noGrp="1"/>
          </p:cNvSpPr>
          <p:nvPr>
            <p:ph idx="1"/>
          </p:nvPr>
        </p:nvSpPr>
        <p:spPr>
          <a:xfrm>
            <a:off x="502920" y="530352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</a:t>
            </a:r>
            <a:r>
              <a:rPr lang="en-US" dirty="0" smtClean="0"/>
              <a:t>6</a:t>
            </a:r>
            <a:r>
              <a:rPr lang="ru-RU" dirty="0" smtClean="0"/>
              <a:t>9</a:t>
            </a:r>
            <a:r>
              <a:rPr lang="en-US" dirty="0" smtClean="0"/>
              <a:t>860</a:t>
            </a: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142984"/>
            <a:ext cx="8429684" cy="961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428596" y="2357430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 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861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000371"/>
            <a:ext cx="8358246" cy="959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636177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2"/>
          <p:cNvSpPr txBox="1">
            <a:spLocks noGrp="1"/>
          </p:cNvSpPr>
          <p:nvPr>
            <p:ph idx="1"/>
          </p:nvPr>
        </p:nvSpPr>
        <p:spPr>
          <a:xfrm>
            <a:off x="502920" y="530352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</a:t>
            </a:r>
            <a:r>
              <a:rPr lang="en-US" dirty="0" smtClean="0"/>
              <a:t>6</a:t>
            </a:r>
            <a:r>
              <a:rPr lang="ru-RU" dirty="0" smtClean="0"/>
              <a:t>9</a:t>
            </a:r>
            <a:r>
              <a:rPr lang="en-US" dirty="0" smtClean="0"/>
              <a:t>862</a:t>
            </a: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14422"/>
            <a:ext cx="8358247" cy="67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500034" y="2000240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 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863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5" y="2786058"/>
            <a:ext cx="8334433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0281682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2"/>
          <p:cNvSpPr txBox="1">
            <a:spLocks noGrp="1"/>
          </p:cNvSpPr>
          <p:nvPr>
            <p:ph idx="1"/>
          </p:nvPr>
        </p:nvSpPr>
        <p:spPr>
          <a:xfrm>
            <a:off x="502920" y="530352"/>
            <a:ext cx="8183880" cy="61263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</a:t>
            </a:r>
            <a:r>
              <a:rPr lang="en-US" dirty="0" smtClean="0"/>
              <a:t>6</a:t>
            </a:r>
            <a:r>
              <a:rPr lang="ru-RU" dirty="0" smtClean="0"/>
              <a:t>9</a:t>
            </a:r>
            <a:r>
              <a:rPr lang="en-US" dirty="0" smtClean="0"/>
              <a:t>864</a:t>
            </a: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121343"/>
            <a:ext cx="8286808" cy="664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500034" y="1928802"/>
            <a:ext cx="8183880" cy="61263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 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865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500306"/>
            <a:ext cx="835824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0248243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2"/>
          <p:cNvSpPr txBox="1">
            <a:spLocks noGrp="1"/>
          </p:cNvSpPr>
          <p:nvPr>
            <p:ph idx="1"/>
          </p:nvPr>
        </p:nvSpPr>
        <p:spPr>
          <a:xfrm>
            <a:off x="502920" y="530352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</a:t>
            </a:r>
            <a:r>
              <a:rPr lang="en-US" dirty="0" smtClean="0"/>
              <a:t>6</a:t>
            </a:r>
            <a:r>
              <a:rPr lang="ru-RU" dirty="0" smtClean="0"/>
              <a:t>9</a:t>
            </a:r>
            <a:r>
              <a:rPr lang="en-US" dirty="0" smtClean="0"/>
              <a:t>866</a:t>
            </a: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142984"/>
            <a:ext cx="850987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428596" y="2000240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 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867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7" y="2643182"/>
            <a:ext cx="835824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3843936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2"/>
          <p:cNvSpPr txBox="1">
            <a:spLocks noGrp="1"/>
          </p:cNvSpPr>
          <p:nvPr>
            <p:ph idx="1"/>
          </p:nvPr>
        </p:nvSpPr>
        <p:spPr>
          <a:xfrm>
            <a:off x="502920" y="530352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</a:t>
            </a:r>
            <a:r>
              <a:rPr lang="en-US" dirty="0" smtClean="0"/>
              <a:t>6</a:t>
            </a:r>
            <a:r>
              <a:rPr lang="ru-RU" dirty="0" smtClean="0"/>
              <a:t>9</a:t>
            </a:r>
            <a:r>
              <a:rPr lang="en-US" dirty="0" smtClean="0"/>
              <a:t>868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28596" y="2000240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 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869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14422"/>
            <a:ext cx="8286808" cy="49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714620"/>
            <a:ext cx="8286808" cy="634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3843936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2"/>
          <p:cNvSpPr txBox="1">
            <a:spLocks noGrp="1"/>
          </p:cNvSpPr>
          <p:nvPr>
            <p:ph idx="1"/>
          </p:nvPr>
        </p:nvSpPr>
        <p:spPr>
          <a:xfrm>
            <a:off x="502920" y="530352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</a:t>
            </a:r>
            <a:r>
              <a:rPr lang="en-US" dirty="0" smtClean="0"/>
              <a:t>6</a:t>
            </a:r>
            <a:r>
              <a:rPr lang="ru-RU" dirty="0" smtClean="0"/>
              <a:t>9</a:t>
            </a:r>
            <a:r>
              <a:rPr lang="en-US" dirty="0" smtClean="0"/>
              <a:t>870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28596" y="2000240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 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871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142984"/>
            <a:ext cx="8286808" cy="691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643182"/>
            <a:ext cx="842968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384393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ДЕМОВЕРСИЯ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contrast="10000"/>
          </a:blip>
          <a:srcRect/>
          <a:stretch>
            <a:fillRect/>
          </a:stretch>
        </p:blipFill>
        <p:spPr bwMode="auto">
          <a:xfrm>
            <a:off x="261751" y="1214422"/>
            <a:ext cx="8509111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92870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2"/>
          <p:cNvSpPr txBox="1">
            <a:spLocks noGrp="1"/>
          </p:cNvSpPr>
          <p:nvPr>
            <p:ph idx="1"/>
          </p:nvPr>
        </p:nvSpPr>
        <p:spPr>
          <a:xfrm>
            <a:off x="502920" y="530352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</a:t>
            </a:r>
            <a:r>
              <a:rPr lang="en-US" dirty="0" smtClean="0"/>
              <a:t>6</a:t>
            </a:r>
            <a:r>
              <a:rPr lang="ru-RU" dirty="0" smtClean="0"/>
              <a:t>9</a:t>
            </a:r>
            <a:r>
              <a:rPr lang="en-US" dirty="0" smtClean="0"/>
              <a:t>872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57158" y="2316302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 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873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142984"/>
            <a:ext cx="8429684" cy="104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000372"/>
            <a:ext cx="8474091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3843936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2"/>
          <p:cNvSpPr txBox="1">
            <a:spLocks noGrp="1"/>
          </p:cNvSpPr>
          <p:nvPr>
            <p:ph idx="1"/>
          </p:nvPr>
        </p:nvSpPr>
        <p:spPr>
          <a:xfrm>
            <a:off x="502920" y="530352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</a:t>
            </a:r>
            <a:r>
              <a:rPr lang="en-US" dirty="0" smtClean="0"/>
              <a:t>6</a:t>
            </a:r>
            <a:r>
              <a:rPr lang="ru-RU" dirty="0" smtClean="0"/>
              <a:t>9</a:t>
            </a:r>
            <a:r>
              <a:rPr lang="en-US" dirty="0" smtClean="0"/>
              <a:t>874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57158" y="2316302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 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875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5" y="1142984"/>
            <a:ext cx="8358247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000372"/>
            <a:ext cx="828680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3843936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2"/>
          <p:cNvSpPr txBox="1">
            <a:spLocks noGrp="1"/>
          </p:cNvSpPr>
          <p:nvPr>
            <p:ph idx="1"/>
          </p:nvPr>
        </p:nvSpPr>
        <p:spPr>
          <a:xfrm>
            <a:off x="502920" y="530352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</a:t>
            </a:r>
            <a:r>
              <a:rPr lang="en-US" dirty="0" smtClean="0"/>
              <a:t>6</a:t>
            </a:r>
            <a:r>
              <a:rPr lang="ru-RU" dirty="0" smtClean="0"/>
              <a:t>9</a:t>
            </a:r>
            <a:r>
              <a:rPr lang="en-US" dirty="0" smtClean="0"/>
              <a:t>876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57158" y="2316302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 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877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7" y="1142984"/>
            <a:ext cx="8262489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7" y="3214686"/>
            <a:ext cx="835824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3843936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2"/>
          <p:cNvSpPr txBox="1">
            <a:spLocks noGrp="1"/>
          </p:cNvSpPr>
          <p:nvPr>
            <p:ph idx="1"/>
          </p:nvPr>
        </p:nvSpPr>
        <p:spPr>
          <a:xfrm>
            <a:off x="502920" y="530352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</a:t>
            </a:r>
            <a:r>
              <a:rPr lang="en-US" dirty="0" smtClean="0"/>
              <a:t>6</a:t>
            </a:r>
            <a:r>
              <a:rPr lang="ru-RU" dirty="0" smtClean="0"/>
              <a:t>9</a:t>
            </a:r>
            <a:r>
              <a:rPr lang="en-US" dirty="0" smtClean="0"/>
              <a:t>878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57158" y="2316302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 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879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14422"/>
            <a:ext cx="835824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928933"/>
            <a:ext cx="8358246" cy="971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3843936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2"/>
          <p:cNvSpPr txBox="1">
            <a:spLocks noGrp="1"/>
          </p:cNvSpPr>
          <p:nvPr>
            <p:ph idx="1"/>
          </p:nvPr>
        </p:nvSpPr>
        <p:spPr>
          <a:xfrm>
            <a:off x="502920" y="530352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</a:t>
            </a:r>
            <a:r>
              <a:rPr lang="en-US" dirty="0" smtClean="0"/>
              <a:t>6</a:t>
            </a:r>
            <a:r>
              <a:rPr lang="ru-RU" dirty="0" smtClean="0"/>
              <a:t>9</a:t>
            </a:r>
            <a:r>
              <a:rPr lang="en-US" dirty="0" smtClean="0"/>
              <a:t>880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57158" y="2316302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 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881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142983"/>
            <a:ext cx="8358246" cy="878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000371"/>
            <a:ext cx="8358246" cy="630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3843936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2"/>
          <p:cNvSpPr txBox="1">
            <a:spLocks noGrp="1"/>
          </p:cNvSpPr>
          <p:nvPr>
            <p:ph idx="1"/>
          </p:nvPr>
        </p:nvSpPr>
        <p:spPr>
          <a:xfrm>
            <a:off x="502920" y="530352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</a:t>
            </a:r>
            <a:r>
              <a:rPr lang="en-US" dirty="0" smtClean="0"/>
              <a:t>6</a:t>
            </a:r>
            <a:r>
              <a:rPr lang="ru-RU" dirty="0" smtClean="0"/>
              <a:t>9</a:t>
            </a:r>
            <a:r>
              <a:rPr lang="en-US" dirty="0" smtClean="0"/>
              <a:t>882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28596" y="2214554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 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883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142984"/>
            <a:ext cx="8400177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000372"/>
            <a:ext cx="8358246" cy="912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3843936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2"/>
          <p:cNvSpPr txBox="1">
            <a:spLocks noGrp="1"/>
          </p:cNvSpPr>
          <p:nvPr>
            <p:ph idx="1"/>
          </p:nvPr>
        </p:nvSpPr>
        <p:spPr>
          <a:xfrm>
            <a:off x="502920" y="530352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</a:t>
            </a:r>
            <a:r>
              <a:rPr lang="en-US" dirty="0" smtClean="0"/>
              <a:t>6</a:t>
            </a:r>
            <a:r>
              <a:rPr lang="ru-RU" dirty="0" smtClean="0"/>
              <a:t>9</a:t>
            </a:r>
            <a:r>
              <a:rPr lang="en-US" dirty="0" smtClean="0"/>
              <a:t>884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28596" y="2214554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 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885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142984"/>
            <a:ext cx="835824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857496"/>
            <a:ext cx="828680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3843936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2"/>
          <p:cNvSpPr txBox="1">
            <a:spLocks noGrp="1"/>
          </p:cNvSpPr>
          <p:nvPr>
            <p:ph idx="1"/>
          </p:nvPr>
        </p:nvSpPr>
        <p:spPr>
          <a:xfrm>
            <a:off x="502920" y="530352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</a:t>
            </a:r>
            <a:r>
              <a:rPr lang="en-US" dirty="0" smtClean="0"/>
              <a:t>6</a:t>
            </a:r>
            <a:r>
              <a:rPr lang="ru-RU" dirty="0" smtClean="0"/>
              <a:t>9</a:t>
            </a:r>
            <a:r>
              <a:rPr lang="en-US" dirty="0" smtClean="0"/>
              <a:t>886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28596" y="2214554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 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887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7" y="1214422"/>
            <a:ext cx="6885701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857496"/>
            <a:ext cx="8358246" cy="653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3843936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2"/>
          <p:cNvSpPr txBox="1">
            <a:spLocks noGrp="1"/>
          </p:cNvSpPr>
          <p:nvPr>
            <p:ph idx="1"/>
          </p:nvPr>
        </p:nvSpPr>
        <p:spPr>
          <a:xfrm>
            <a:off x="502920" y="530352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</a:t>
            </a:r>
            <a:r>
              <a:rPr lang="en-US" dirty="0" smtClean="0"/>
              <a:t>6</a:t>
            </a:r>
            <a:r>
              <a:rPr lang="ru-RU" dirty="0" smtClean="0"/>
              <a:t>9</a:t>
            </a:r>
            <a:r>
              <a:rPr lang="en-US" dirty="0" smtClean="0"/>
              <a:t>888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28596" y="2214554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 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889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142984"/>
            <a:ext cx="837192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7" y="2857496"/>
            <a:ext cx="8358247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3843936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2"/>
          <p:cNvSpPr txBox="1">
            <a:spLocks noGrp="1"/>
          </p:cNvSpPr>
          <p:nvPr>
            <p:ph idx="1"/>
          </p:nvPr>
        </p:nvSpPr>
        <p:spPr>
          <a:xfrm>
            <a:off x="502920" y="530352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</a:t>
            </a:r>
            <a:r>
              <a:rPr lang="en-US" dirty="0" smtClean="0"/>
              <a:t>6</a:t>
            </a:r>
            <a:r>
              <a:rPr lang="ru-RU" dirty="0" smtClean="0"/>
              <a:t>9</a:t>
            </a:r>
            <a:r>
              <a:rPr lang="en-US" dirty="0" smtClean="0"/>
              <a:t>890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28596" y="2214554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 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891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71546"/>
            <a:ext cx="8286808" cy="102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857496"/>
            <a:ext cx="843648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384393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1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№ 1</a:t>
            </a:r>
            <a:r>
              <a:rPr lang="en-US" dirty="0" smtClean="0"/>
              <a:t>6</a:t>
            </a:r>
            <a:r>
              <a:rPr lang="ru-RU" dirty="0" smtClean="0"/>
              <a:t>98</a:t>
            </a:r>
            <a:r>
              <a:rPr lang="en-US" dirty="0" smtClean="0"/>
              <a:t>38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lum contrast="10000"/>
          </a:blip>
          <a:srcRect/>
          <a:stretch>
            <a:fillRect/>
          </a:stretch>
        </p:blipFill>
        <p:spPr bwMode="auto">
          <a:xfrm>
            <a:off x="357158" y="1285859"/>
            <a:ext cx="8358246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428596" y="2571744"/>
            <a:ext cx="8183880" cy="541194"/>
          </a:xfrm>
          <a:prstGeom prst="rect">
            <a:avLst/>
          </a:prstGeom>
        </p:spPr>
        <p:txBody>
          <a:bodyPr vert="horz" lIns="182880" tIns="9144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 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98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39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lum contrast="10000"/>
          </a:blip>
          <a:srcRect/>
          <a:stretch>
            <a:fillRect/>
          </a:stretch>
        </p:blipFill>
        <p:spPr bwMode="auto">
          <a:xfrm>
            <a:off x="357158" y="3214686"/>
            <a:ext cx="842968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6115035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2"/>
          <p:cNvSpPr txBox="1">
            <a:spLocks noGrp="1"/>
          </p:cNvSpPr>
          <p:nvPr>
            <p:ph idx="1"/>
          </p:nvPr>
        </p:nvSpPr>
        <p:spPr>
          <a:xfrm>
            <a:off x="502920" y="530352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</a:t>
            </a:r>
            <a:r>
              <a:rPr lang="en-US" dirty="0" smtClean="0"/>
              <a:t>6</a:t>
            </a:r>
            <a:r>
              <a:rPr lang="ru-RU" dirty="0" smtClean="0"/>
              <a:t>9</a:t>
            </a:r>
            <a:r>
              <a:rPr lang="en-US" dirty="0" smtClean="0"/>
              <a:t>892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28596" y="2214554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 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893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142984"/>
            <a:ext cx="842968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857496"/>
            <a:ext cx="8358246" cy="92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3843936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2"/>
          <p:cNvSpPr txBox="1">
            <a:spLocks noGrp="1"/>
          </p:cNvSpPr>
          <p:nvPr>
            <p:ph idx="1"/>
          </p:nvPr>
        </p:nvSpPr>
        <p:spPr>
          <a:xfrm>
            <a:off x="502920" y="530352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</a:t>
            </a:r>
            <a:r>
              <a:rPr lang="en-US" dirty="0" smtClean="0"/>
              <a:t>6</a:t>
            </a:r>
            <a:r>
              <a:rPr lang="ru-RU" dirty="0" smtClean="0"/>
              <a:t>9</a:t>
            </a:r>
            <a:r>
              <a:rPr lang="en-US" dirty="0" smtClean="0"/>
              <a:t>894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28596" y="2214554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 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895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142984"/>
            <a:ext cx="8286808" cy="108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857496"/>
            <a:ext cx="835824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3843936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2"/>
          <p:cNvSpPr txBox="1">
            <a:spLocks noGrp="1"/>
          </p:cNvSpPr>
          <p:nvPr>
            <p:ph idx="1"/>
          </p:nvPr>
        </p:nvSpPr>
        <p:spPr>
          <a:xfrm>
            <a:off x="502920" y="530352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</a:t>
            </a:r>
            <a:r>
              <a:rPr lang="en-US" dirty="0" smtClean="0"/>
              <a:t>6</a:t>
            </a:r>
            <a:r>
              <a:rPr lang="ru-RU" dirty="0" smtClean="0"/>
              <a:t>9</a:t>
            </a:r>
            <a:r>
              <a:rPr lang="en-US" dirty="0" smtClean="0"/>
              <a:t>896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28596" y="2214554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 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897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71546"/>
            <a:ext cx="842968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786058"/>
            <a:ext cx="842968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3843936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2"/>
          <p:cNvSpPr txBox="1">
            <a:spLocks noGrp="1"/>
          </p:cNvSpPr>
          <p:nvPr>
            <p:ph idx="1"/>
          </p:nvPr>
        </p:nvSpPr>
        <p:spPr>
          <a:xfrm>
            <a:off x="502920" y="530352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</a:t>
            </a:r>
            <a:r>
              <a:rPr lang="en-US" dirty="0" smtClean="0"/>
              <a:t>6</a:t>
            </a:r>
            <a:r>
              <a:rPr lang="ru-RU" dirty="0" smtClean="0"/>
              <a:t>9</a:t>
            </a:r>
            <a:r>
              <a:rPr lang="en-US" dirty="0" smtClean="0"/>
              <a:t>898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28596" y="2214554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 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899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142984"/>
            <a:ext cx="8429683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857496"/>
            <a:ext cx="850112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3843936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2"/>
          <p:cNvSpPr txBox="1">
            <a:spLocks noGrp="1"/>
          </p:cNvSpPr>
          <p:nvPr>
            <p:ph idx="1"/>
          </p:nvPr>
        </p:nvSpPr>
        <p:spPr>
          <a:xfrm>
            <a:off x="502920" y="530352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</a:t>
            </a:r>
            <a:r>
              <a:rPr lang="en-US" dirty="0" smtClean="0"/>
              <a:t>6</a:t>
            </a:r>
            <a:r>
              <a:rPr lang="ru-RU" dirty="0" smtClean="0"/>
              <a:t>9</a:t>
            </a:r>
            <a:r>
              <a:rPr lang="en-US" dirty="0" smtClean="0"/>
              <a:t>900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28596" y="2214554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 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lang="en-US" dirty="0" smtClean="0"/>
              <a:t>901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7" y="1142984"/>
            <a:ext cx="8501123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5" y="2928934"/>
            <a:ext cx="8358247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3843936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2"/>
          <p:cNvSpPr txBox="1">
            <a:spLocks noGrp="1"/>
          </p:cNvSpPr>
          <p:nvPr>
            <p:ph idx="1"/>
          </p:nvPr>
        </p:nvSpPr>
        <p:spPr>
          <a:xfrm>
            <a:off x="502920" y="530352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</a:t>
            </a:r>
            <a:r>
              <a:rPr lang="en-US" dirty="0" smtClean="0"/>
              <a:t>6</a:t>
            </a:r>
            <a:r>
              <a:rPr lang="ru-RU" dirty="0" smtClean="0"/>
              <a:t>9</a:t>
            </a:r>
            <a:r>
              <a:rPr lang="en-US" dirty="0" smtClean="0"/>
              <a:t>902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28596" y="2214554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 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lang="en-US" dirty="0" smtClean="0"/>
              <a:t>903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142984"/>
            <a:ext cx="8358245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928933"/>
            <a:ext cx="8358246" cy="905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3843936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2"/>
          <p:cNvSpPr txBox="1">
            <a:spLocks noGrp="1"/>
          </p:cNvSpPr>
          <p:nvPr>
            <p:ph idx="1"/>
          </p:nvPr>
        </p:nvSpPr>
        <p:spPr>
          <a:xfrm>
            <a:off x="502920" y="530352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</a:t>
            </a:r>
            <a:r>
              <a:rPr lang="en-US" dirty="0" smtClean="0"/>
              <a:t>6</a:t>
            </a:r>
            <a:r>
              <a:rPr lang="ru-RU" dirty="0" smtClean="0"/>
              <a:t>9</a:t>
            </a:r>
            <a:r>
              <a:rPr lang="en-US" dirty="0" smtClean="0"/>
              <a:t>904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28596" y="2214554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 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lang="en-US" dirty="0" smtClean="0"/>
              <a:t>905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3" y="1142984"/>
            <a:ext cx="8215371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928934"/>
            <a:ext cx="8286808" cy="60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3843936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2"/>
          <p:cNvSpPr txBox="1">
            <a:spLocks noGrp="1"/>
          </p:cNvSpPr>
          <p:nvPr>
            <p:ph idx="1"/>
          </p:nvPr>
        </p:nvSpPr>
        <p:spPr>
          <a:xfrm>
            <a:off x="502920" y="530352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</a:t>
            </a:r>
            <a:r>
              <a:rPr lang="en-US" dirty="0" smtClean="0"/>
              <a:t>6</a:t>
            </a:r>
            <a:r>
              <a:rPr lang="ru-RU" dirty="0" smtClean="0"/>
              <a:t>9</a:t>
            </a:r>
            <a:r>
              <a:rPr lang="en-US" dirty="0" smtClean="0"/>
              <a:t>906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28596" y="2214554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 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lang="en-US" dirty="0" smtClean="0"/>
              <a:t>907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786058"/>
            <a:ext cx="827818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142984"/>
            <a:ext cx="8421441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3843936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2"/>
          <p:cNvSpPr txBox="1">
            <a:spLocks noGrp="1"/>
          </p:cNvSpPr>
          <p:nvPr>
            <p:ph idx="1"/>
          </p:nvPr>
        </p:nvSpPr>
        <p:spPr>
          <a:xfrm>
            <a:off x="502920" y="530352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</a:t>
            </a:r>
            <a:r>
              <a:rPr lang="en-US" dirty="0" smtClean="0"/>
              <a:t>6</a:t>
            </a:r>
            <a:r>
              <a:rPr lang="ru-RU" dirty="0" smtClean="0"/>
              <a:t>9</a:t>
            </a:r>
            <a:r>
              <a:rPr lang="en-US" dirty="0" smtClean="0"/>
              <a:t>908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28596" y="2214554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 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lang="en-US" dirty="0" smtClean="0"/>
              <a:t>909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14422"/>
            <a:ext cx="8266397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857496"/>
            <a:ext cx="845527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3843936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2"/>
          <p:cNvSpPr txBox="1">
            <a:spLocks noGrp="1"/>
          </p:cNvSpPr>
          <p:nvPr>
            <p:ph idx="1"/>
          </p:nvPr>
        </p:nvSpPr>
        <p:spPr>
          <a:xfrm>
            <a:off x="502920" y="530352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</a:t>
            </a:r>
            <a:r>
              <a:rPr lang="en-US" dirty="0" smtClean="0"/>
              <a:t>6</a:t>
            </a:r>
            <a:r>
              <a:rPr lang="ru-RU" dirty="0" smtClean="0"/>
              <a:t>9</a:t>
            </a:r>
            <a:r>
              <a:rPr lang="en-US" dirty="0" smtClean="0"/>
              <a:t>910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28596" y="2214554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 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lang="en-US" dirty="0" smtClean="0"/>
              <a:t>911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7" y="1214422"/>
            <a:ext cx="8435179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857496"/>
            <a:ext cx="835824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384393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439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1</a:t>
            </a:r>
            <a:r>
              <a:rPr lang="en-US" dirty="0" smtClean="0"/>
              <a:t>6</a:t>
            </a:r>
            <a:r>
              <a:rPr lang="ru-RU" dirty="0" smtClean="0"/>
              <a:t>9</a:t>
            </a:r>
            <a:r>
              <a:rPr lang="en-US" dirty="0" smtClean="0"/>
              <a:t>84</a:t>
            </a:r>
            <a:r>
              <a:rPr lang="ru-RU" dirty="0" smtClean="0"/>
              <a:t>0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lum contrast="10000"/>
          </a:blip>
          <a:srcRect/>
          <a:stretch>
            <a:fillRect/>
          </a:stretch>
        </p:blipFill>
        <p:spPr bwMode="auto">
          <a:xfrm>
            <a:off x="428596" y="1214422"/>
            <a:ext cx="842003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143248"/>
            <a:ext cx="850112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500034" y="2071678"/>
            <a:ext cx="8183880" cy="59439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 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841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537917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2"/>
          <p:cNvSpPr txBox="1">
            <a:spLocks noGrp="1"/>
          </p:cNvSpPr>
          <p:nvPr>
            <p:ph idx="1"/>
          </p:nvPr>
        </p:nvSpPr>
        <p:spPr>
          <a:xfrm>
            <a:off x="502920" y="530352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 smtClean="0"/>
              <a:t>№ 1</a:t>
            </a:r>
            <a:r>
              <a:rPr lang="en-US" dirty="0" smtClean="0"/>
              <a:t>6</a:t>
            </a:r>
            <a:r>
              <a:rPr lang="ru-RU" dirty="0" smtClean="0"/>
              <a:t>9</a:t>
            </a:r>
            <a:r>
              <a:rPr lang="en-US" dirty="0" smtClean="0"/>
              <a:t>912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28596" y="2214554"/>
            <a:ext cx="8183880" cy="68407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 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lang="en-US" dirty="0" smtClean="0"/>
              <a:t>913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14422"/>
            <a:ext cx="8368451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928934"/>
            <a:ext cx="8286808" cy="587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384393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439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1</a:t>
            </a:r>
            <a:r>
              <a:rPr lang="en-US" dirty="0" smtClean="0"/>
              <a:t>6</a:t>
            </a:r>
            <a:r>
              <a:rPr lang="ru-RU" dirty="0" smtClean="0"/>
              <a:t>9</a:t>
            </a:r>
            <a:r>
              <a:rPr lang="en-US" dirty="0" smtClean="0"/>
              <a:t>842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85860"/>
            <a:ext cx="835824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428596" y="2214554"/>
            <a:ext cx="8183880" cy="59439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 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843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928934"/>
            <a:ext cx="835824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571263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439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1</a:t>
            </a:r>
            <a:r>
              <a:rPr lang="en-US" dirty="0" smtClean="0"/>
              <a:t>6</a:t>
            </a:r>
            <a:r>
              <a:rPr lang="ru-RU" dirty="0" smtClean="0"/>
              <a:t>9</a:t>
            </a:r>
            <a:r>
              <a:rPr lang="en-US" dirty="0" smtClean="0"/>
              <a:t>844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5" y="1285860"/>
            <a:ext cx="8429685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428596" y="2285992"/>
            <a:ext cx="8183880" cy="59439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 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845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7" y="3000372"/>
            <a:ext cx="8501123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522526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439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1</a:t>
            </a:r>
            <a:r>
              <a:rPr lang="en-US" dirty="0" smtClean="0"/>
              <a:t>6</a:t>
            </a:r>
            <a:r>
              <a:rPr lang="ru-RU" dirty="0" smtClean="0"/>
              <a:t>9</a:t>
            </a:r>
            <a:r>
              <a:rPr lang="en-US" dirty="0" smtClean="0"/>
              <a:t>846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14422"/>
            <a:ext cx="828680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7" y="3143248"/>
            <a:ext cx="8501123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428596" y="2143116"/>
            <a:ext cx="8183880" cy="59439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 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847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8847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439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1</a:t>
            </a:r>
            <a:r>
              <a:rPr lang="en-US" dirty="0" smtClean="0"/>
              <a:t>6</a:t>
            </a:r>
            <a:r>
              <a:rPr lang="ru-RU" dirty="0" smtClean="0"/>
              <a:t>9</a:t>
            </a:r>
            <a:r>
              <a:rPr lang="en-US" dirty="0" smtClean="0"/>
              <a:t>848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7" y="1214422"/>
            <a:ext cx="8455661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428596" y="2000240"/>
            <a:ext cx="8183880" cy="59439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 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849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714620"/>
            <a:ext cx="842968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44534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439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№ 1</a:t>
            </a:r>
            <a:r>
              <a:rPr lang="en-US" dirty="0" smtClean="0"/>
              <a:t>6</a:t>
            </a:r>
            <a:r>
              <a:rPr lang="ru-RU" dirty="0" smtClean="0"/>
              <a:t>9</a:t>
            </a:r>
            <a:r>
              <a:rPr lang="en-US" dirty="0" smtClean="0"/>
              <a:t>85</a:t>
            </a:r>
            <a:r>
              <a:rPr lang="ru-RU" dirty="0" smtClean="0"/>
              <a:t>0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142984"/>
            <a:ext cx="842968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428596" y="2143116"/>
            <a:ext cx="8183880" cy="59439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 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85</a:t>
            </a:r>
            <a:r>
              <a:rPr lang="en-US" sz="2800" dirty="0" smtClean="0"/>
              <a:t>1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496"/>
            <a:ext cx="850112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9878487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109</TotalTime>
  <Words>405</Words>
  <Application>Microsoft Office PowerPoint</Application>
  <PresentationFormat>Экран (4:3)</PresentationFormat>
  <Paragraphs>83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Аспект</vt:lpstr>
      <vt:lpstr>ПОДГОТОВКА  К    ГИА  ПО МАТЕМАТИКЕ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</vt:vector>
  </TitlesOfParts>
  <Company>COMP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hitech</dc:creator>
  <cp:lastModifiedBy>hitech</cp:lastModifiedBy>
  <cp:revision>55</cp:revision>
  <dcterms:created xsi:type="dcterms:W3CDTF">2012-04-01T08:57:44Z</dcterms:created>
  <dcterms:modified xsi:type="dcterms:W3CDTF">2012-05-09T05:56:42Z</dcterms:modified>
</cp:coreProperties>
</file>