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9" r:id="rId3"/>
    <p:sldId id="257" r:id="rId4"/>
    <p:sldId id="259" r:id="rId5"/>
    <p:sldId id="262" r:id="rId6"/>
    <p:sldId id="260" r:id="rId7"/>
    <p:sldId id="261" r:id="rId8"/>
    <p:sldId id="270" r:id="rId9"/>
    <p:sldId id="263" r:id="rId10"/>
    <p:sldId id="27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59115-D87F-47FC-8439-F02E5F1AC2AC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CFAD9-2907-481C-9ADB-CA20E94B0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2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CFAD9-2907-481C-9ADB-CA20E94B0D7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CFAD9-2907-481C-9ADB-CA20E94B0D7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57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CFAD9-2907-481C-9ADB-CA20E94B0D7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8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659425-810F-4C7E-A95E-0A19FB0CC374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14EF3E-623A-45A4-89EA-2F4E1CA0114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Урок математики в 5 классе</a:t>
            </a:r>
          </a:p>
          <a:p>
            <a:endParaRPr lang="ru-RU" sz="1800" dirty="0"/>
          </a:p>
          <a:p>
            <a:r>
              <a:rPr lang="ru-RU" dirty="0" smtClean="0"/>
              <a:t>Учитель школы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98 </a:t>
            </a:r>
            <a:r>
              <a:rPr lang="ru-RU" dirty="0"/>
              <a:t>К</a:t>
            </a:r>
            <a:r>
              <a:rPr lang="ru-RU" dirty="0" smtClean="0"/>
              <a:t>алмыкова А.П.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78010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Сложение  и вычитание десятичных дробей.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П. 32 , 1255, 1256(а-е), 1257.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97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772400" cy="1524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Спасибо  за урок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26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Выберите какие из чисел можно записать в виде  десятичных дробей.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</a:rPr>
                          <m:t>11 </m:t>
                        </m:r>
                      </m:den>
                    </m:f>
                  </m:oMath>
                </a14:m>
                <a:r>
                  <a:rPr lang="ru-RU" sz="4800" dirty="0" smtClean="0"/>
                  <a:t>               36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4800" dirty="0" smtClean="0"/>
                  <a:t>                 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4800" dirty="0" smtClean="0"/>
                  <a:t>                  54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100  </m:t>
                        </m:r>
                      </m:den>
                    </m:f>
                  </m:oMath>
                </a14:m>
                <a:r>
                  <a:rPr lang="ru-RU" sz="4800" dirty="0" smtClean="0"/>
                  <a:t>     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ru-RU" sz="4800" dirty="0" smtClean="0"/>
                  <a:t>  </a:t>
                </a:r>
              </a:p>
              <a:p>
                <a:r>
                  <a:rPr lang="ru-RU" sz="4800" dirty="0" smtClean="0"/>
                  <a:t>          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101</m:t>
                        </m:r>
                      </m:den>
                    </m:f>
                  </m:oMath>
                </a14:m>
                <a:r>
                  <a:rPr lang="ru-RU" sz="4800" dirty="0" smtClean="0"/>
                  <a:t>              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</a:rPr>
                          <m:t>71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86" b="-4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96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378" y="93948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sz="6600" dirty="0" smtClean="0"/>
              <a:t>0,6     13,427</a:t>
            </a:r>
          </a:p>
          <a:p>
            <a:r>
              <a:rPr lang="ru-RU" sz="6600" dirty="0" smtClean="0"/>
              <a:t>5,08</a:t>
            </a:r>
          </a:p>
          <a:p>
            <a:r>
              <a:rPr lang="ru-RU" sz="6600" dirty="0" smtClean="0"/>
              <a:t>0,02    12,007    45,205</a:t>
            </a:r>
            <a:endParaRPr lang="ru-RU" sz="66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6000" dirty="0" smtClean="0"/>
              <a:t>1,45        0,о89</a:t>
            </a:r>
            <a:endParaRPr lang="ru-RU" sz="6000" dirty="0"/>
          </a:p>
          <a:p>
            <a:pPr marL="0" indent="0">
              <a:buNone/>
            </a:pP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Прочтите дроби ; запишите в виде обыкновенной дроби или смешанного числа.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7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    3,6     и    о,67 </a:t>
            </a:r>
          </a:p>
          <a:p>
            <a:r>
              <a:rPr lang="ru-RU" sz="4000" dirty="0"/>
              <a:t>б</a:t>
            </a:r>
            <a:r>
              <a:rPr lang="ru-RU" sz="4000" dirty="0" smtClean="0"/>
              <a:t>)   81,37   и      4,258</a:t>
            </a:r>
          </a:p>
          <a:p>
            <a:r>
              <a:rPr lang="ru-RU" sz="4000" dirty="0" smtClean="0"/>
              <a:t>В)     7         и    12,365</a:t>
            </a:r>
          </a:p>
          <a:p>
            <a:r>
              <a:rPr lang="ru-RU" sz="4000" dirty="0"/>
              <a:t>г</a:t>
            </a:r>
            <a:r>
              <a:rPr lang="ru-RU" sz="4000" dirty="0" smtClean="0"/>
              <a:t>)    15,75    и       8,7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Уравняйте количество знаков после запятой: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3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 smtClean="0"/>
              <a:t>3,60        </a:t>
            </a:r>
            <a:endParaRPr lang="ru-RU" sz="4800" dirty="0" smtClean="0"/>
          </a:p>
          <a:p>
            <a:r>
              <a:rPr lang="ru-RU" sz="4800" dirty="0" smtClean="0"/>
              <a:t>81,370       7,000   8,70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Проверяем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4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  9  </m:t>
                        </m:r>
                      </m:den>
                    </m:f>
                  </m:oMath>
                </a14:m>
                <a:r>
                  <a:rPr lang="ru-RU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3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3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300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300" dirty="0" smtClean="0"/>
                  <a:t>                              7,32 – 3,5 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sz="4000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 7</m:t>
                        </m:r>
                      </m:den>
                    </m:f>
                  </m:oMath>
                </a14:m>
                <a:r>
                  <a:rPr lang="ru-RU" sz="4000" dirty="0" smtClean="0"/>
                  <a:t> + 2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3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3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3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4300" dirty="0" smtClean="0"/>
                  <a:t>                             16,5 + 2,14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sz="4000" dirty="0" smtClean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4000" dirty="0" smtClean="0"/>
                  <a:t> -- 2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3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3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300" b="0" i="1" smtClean="0">
                            <a:latin typeface="Cambria Math"/>
                          </a:rPr>
                          <m:t>8  </m:t>
                        </m:r>
                      </m:den>
                    </m:f>
                  </m:oMath>
                </a14:m>
                <a:r>
                  <a:rPr lang="ru-RU" sz="4300" dirty="0" smtClean="0"/>
                  <a:t>                              65 + 3,45    </a:t>
                </a:r>
                <a:endParaRPr lang="ru-RU" sz="43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2551" t="-3180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сложение или вычитание дробей: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3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Записать дробь под дробью, так чтобы запятая            была под запятой.</a:t>
            </a:r>
          </a:p>
          <a:p>
            <a:r>
              <a:rPr lang="ru-RU" dirty="0" smtClean="0"/>
              <a:t>2. Уравнять количество знаков  после запятой.</a:t>
            </a:r>
          </a:p>
          <a:p>
            <a:r>
              <a:rPr lang="ru-RU" dirty="0" smtClean="0"/>
              <a:t>3. Выполнить сложение или вычитание, не обращая   внимания на запятую.</a:t>
            </a:r>
          </a:p>
          <a:p>
            <a:r>
              <a:rPr lang="ru-RU" dirty="0" smtClean="0"/>
              <a:t>4. В результате запятую поставить под запятой.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сложения и вычитания десятичных дробей</a:t>
            </a:r>
            <a:endParaRPr lang="ru-RU" dirty="0"/>
          </a:p>
        </p:txBody>
      </p:sp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" y="980728"/>
            <a:ext cx="1100137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3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43,158      11,3          </a:t>
            </a:r>
          </a:p>
          <a:p>
            <a:r>
              <a:rPr lang="ru-RU" sz="6000" dirty="0" smtClean="0"/>
              <a:t>4               98,6   27,991    2,1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Проверьте правильность выполнения 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18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Матрена  задумала испечь блины. Ей потребовалось 0,48 кг молока, муки на 120 г меньше и на 0,33кг больше , чем сахару. В тесто еще добавили 0,03 кг масла.  Сколько блинов  испечет Матрена ,если один блин весит 0,045кг 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5" name="Рисунок 7" descr="avanta_maslenits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018559"/>
            <a:ext cx="15176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6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300</Words>
  <Application>Microsoft Office PowerPoint</Application>
  <PresentationFormat>Экран (4:3)</PresentationFormat>
  <Paragraphs>47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Сложение  и вычитание десятичных дробей.</vt:lpstr>
      <vt:lpstr>Выберите какие из чисел можно записать в виде  десятичных дробей.</vt:lpstr>
      <vt:lpstr>Прочтите дроби ; запишите в виде обыкновенной дроби или смешанного числа.</vt:lpstr>
      <vt:lpstr>Уравняйте количество знаков после запятой:</vt:lpstr>
      <vt:lpstr>   Проверяем</vt:lpstr>
      <vt:lpstr>Выполните сложение или вычитание дробей:</vt:lpstr>
      <vt:lpstr>Алгоритм сложения и вычитания десятичных дробей</vt:lpstr>
      <vt:lpstr>Проверьте правильность выполнения  :</vt:lpstr>
      <vt:lpstr>Задача</vt:lpstr>
      <vt:lpstr>Домашнее задание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десятичных дробей.</dc:title>
  <dc:creator>Анна</dc:creator>
  <cp:lastModifiedBy>Анна</cp:lastModifiedBy>
  <cp:revision>35</cp:revision>
  <cp:lastPrinted>2012-02-05T13:50:44Z</cp:lastPrinted>
  <dcterms:created xsi:type="dcterms:W3CDTF">2012-02-01T18:49:48Z</dcterms:created>
  <dcterms:modified xsi:type="dcterms:W3CDTF">2012-02-08T15:41:38Z</dcterms:modified>
</cp:coreProperties>
</file>