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21" autoAdjust="0"/>
    <p:restoredTop sz="75357" autoAdjust="0"/>
  </p:normalViewPr>
  <p:slideViewPr>
    <p:cSldViewPr>
      <p:cViewPr varScale="1">
        <p:scale>
          <a:sx n="84" d="100"/>
          <a:sy n="84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2081-FF33-4050-BC17-28FBDAD19C02}" type="datetimeFigureOut">
              <a:rPr lang="ru-RU" smtClean="0"/>
              <a:t>02.03.2012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AC2B-DB91-4160-A25C-9353C147B6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900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2081-FF33-4050-BC17-28FBDAD19C02}" type="datetimeFigureOut">
              <a:rPr lang="ru-RU" smtClean="0"/>
              <a:t>02.03.2012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AC2B-DB91-4160-A25C-9353C147B6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6633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2081-FF33-4050-BC17-28FBDAD19C02}" type="datetimeFigureOut">
              <a:rPr lang="ru-RU" smtClean="0"/>
              <a:t>02.03.2012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AC2B-DB91-4160-A25C-9353C147B6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320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2081-FF33-4050-BC17-28FBDAD19C02}" type="datetimeFigureOut">
              <a:rPr lang="ru-RU" smtClean="0"/>
              <a:t>02.03.2012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AC2B-DB91-4160-A25C-9353C147B6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250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2081-FF33-4050-BC17-28FBDAD19C02}" type="datetimeFigureOut">
              <a:rPr lang="ru-RU" smtClean="0"/>
              <a:t>02.03.2012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AC2B-DB91-4160-A25C-9353C147B6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267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2081-FF33-4050-BC17-28FBDAD19C02}" type="datetimeFigureOut">
              <a:rPr lang="ru-RU" smtClean="0"/>
              <a:t>02.03.2012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AC2B-DB91-4160-A25C-9353C147B6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561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2081-FF33-4050-BC17-28FBDAD19C02}" type="datetimeFigureOut">
              <a:rPr lang="ru-RU" smtClean="0"/>
              <a:t>02.03.2012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AC2B-DB91-4160-A25C-9353C147B6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97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2081-FF33-4050-BC17-28FBDAD19C02}" type="datetimeFigureOut">
              <a:rPr lang="ru-RU" smtClean="0"/>
              <a:t>02.03.2012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AC2B-DB91-4160-A25C-9353C147B6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2415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2081-FF33-4050-BC17-28FBDAD19C02}" type="datetimeFigureOut">
              <a:rPr lang="ru-RU" smtClean="0"/>
              <a:t>02.03.2012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AC2B-DB91-4160-A25C-9353C147B6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111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2081-FF33-4050-BC17-28FBDAD19C02}" type="datetimeFigureOut">
              <a:rPr lang="ru-RU" smtClean="0"/>
              <a:t>02.03.2012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AC2B-DB91-4160-A25C-9353C147B6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398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2081-FF33-4050-BC17-28FBDAD19C02}" type="datetimeFigureOut">
              <a:rPr lang="ru-RU" smtClean="0"/>
              <a:t>02.03.2012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AC2B-DB91-4160-A25C-9353C147B6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945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62081-FF33-4050-BC17-28FBDAD19C02}" type="datetimeFigureOut">
              <a:rPr lang="ru-RU" smtClean="0"/>
              <a:t>02.03.2012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AAC2B-DB91-4160-A25C-9353C147B6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748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dirty="0" smtClean="0"/>
              <a:t>Деление десятичных дробей на натуральное число.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Учитель математики школы № 98 г. Санкт – Петербурга </a:t>
            </a:r>
          </a:p>
          <a:p>
            <a:r>
              <a:rPr lang="ru-RU" dirty="0" smtClean="0"/>
              <a:t>Калмыкова А.П.</a:t>
            </a:r>
          </a:p>
        </p:txBody>
      </p:sp>
      <p:pic>
        <p:nvPicPr>
          <p:cNvPr id="3074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4595813"/>
            <a:ext cx="1100138" cy="1804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54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Спасибо за урок</a:t>
            </a:r>
            <a:endParaRPr lang="ru-RU" dirty="0"/>
          </a:p>
        </p:txBody>
      </p:sp>
      <p:pic>
        <p:nvPicPr>
          <p:cNvPr id="1026" name="Picture 2" descr="C:\Users\Анна\AppData\Local\Microsoft\Windows\Temporary Internet Files\Content.IE5\UTPLI3QS\MP90017498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663" y="3081338"/>
            <a:ext cx="3657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32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ru-RU" dirty="0" smtClean="0"/>
              <a:t>Разминка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dirty="0" smtClean="0"/>
              <a:t>Запишите числа , которые</a:t>
            </a:r>
          </a:p>
          <a:p>
            <a:r>
              <a:rPr lang="ru-RU" dirty="0" smtClean="0"/>
              <a:t>1).  больше семи на 3,4</a:t>
            </a:r>
          </a:p>
          <a:p>
            <a:r>
              <a:rPr lang="ru-RU" dirty="0" smtClean="0"/>
              <a:t>2).  меньше семи на 3,4</a:t>
            </a:r>
          </a:p>
          <a:p>
            <a:r>
              <a:rPr lang="ru-RU" dirty="0" smtClean="0"/>
              <a:t>3).  в 10 раз больше 5,15</a:t>
            </a:r>
          </a:p>
          <a:p>
            <a:r>
              <a:rPr lang="ru-RU" dirty="0" smtClean="0"/>
              <a:t>4).  в 3 раза больше 3,2</a:t>
            </a:r>
          </a:p>
          <a:p>
            <a:r>
              <a:rPr lang="ru-RU" dirty="0" smtClean="0"/>
              <a:t>5).  сумму 9,1 и 1,01</a:t>
            </a:r>
          </a:p>
          <a:p>
            <a:r>
              <a:rPr lang="ru-RU" dirty="0" smtClean="0"/>
              <a:t>6).  разность 10,07 и 3,7</a:t>
            </a:r>
          </a:p>
          <a:p>
            <a:r>
              <a:rPr lang="ru-RU" dirty="0" smtClean="0"/>
              <a:t>7).  произведение 8,25 и 1000</a:t>
            </a:r>
          </a:p>
        </p:txBody>
      </p:sp>
    </p:spTree>
    <p:extLst>
      <p:ext uri="{BB962C8B-B14F-4D97-AF65-F5344CB8AC3E}">
        <p14:creationId xmlns:p14="http://schemas.microsoft.com/office/powerpoint/2010/main" val="232225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Проверяем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10,4     3,6    51,5   9,6  10,11   6,37  8250   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Каждое из этих чисел увеличьте в 10 раз.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29248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/>
              <a:t>З</a:t>
            </a:r>
            <a:r>
              <a:rPr lang="ru-RU" dirty="0" smtClean="0"/>
              <a:t>адача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1,6 кг чая следует расфасовать в 20 коробок. Какова масса каждой коробки чая.</a:t>
            </a:r>
          </a:p>
          <a:p>
            <a:pPr marL="0" indent="0">
              <a:buNone/>
            </a:pPr>
            <a:r>
              <a:rPr lang="ru-RU" dirty="0" smtClean="0"/>
              <a:t>Ответ запишите в килограммах.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1682750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646" y="1412776"/>
            <a:ext cx="5112568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428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делениение</a:t>
            </a:r>
            <a:endParaRPr lang="ru-RU" dirty="0"/>
          </a:p>
        </p:txBody>
      </p:sp>
      <p:pic>
        <p:nvPicPr>
          <p:cNvPr id="1026" name="Picture 2" descr="C:\Users\Анна\Desktop\0026-026-Delenie-desjatichnykh-drobej-na-naturalnoe-chislo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1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ru-RU" dirty="0" smtClean="0"/>
              <a:t>Решаем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1.    № 1340 1столбик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Ответы</a:t>
            </a:r>
          </a:p>
          <a:p>
            <a:r>
              <a:rPr lang="ru-RU" dirty="0" smtClean="0"/>
              <a:t>2,3</a:t>
            </a:r>
          </a:p>
          <a:p>
            <a:r>
              <a:rPr lang="ru-RU" dirty="0" smtClean="0"/>
              <a:t>30,4</a:t>
            </a:r>
          </a:p>
          <a:p>
            <a:r>
              <a:rPr lang="ru-RU" dirty="0" smtClean="0"/>
              <a:t>12,614</a:t>
            </a:r>
          </a:p>
          <a:p>
            <a:r>
              <a:rPr lang="ru-RU" dirty="0" smtClean="0"/>
              <a:t>64,4</a:t>
            </a:r>
          </a:p>
          <a:p>
            <a:r>
              <a:rPr lang="ru-RU" dirty="0" smtClean="0"/>
              <a:t>4.05</a:t>
            </a:r>
          </a:p>
          <a:p>
            <a:r>
              <a:rPr lang="ru-RU" dirty="0" smtClean="0"/>
              <a:t>0,007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2. 1342.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Ответ: 0,9см ширина второго прямоугольника.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56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П.35 правило.</a:t>
            </a:r>
          </a:p>
          <a:p>
            <a:r>
              <a:rPr lang="ru-RU" dirty="0" smtClean="0"/>
              <a:t>1375 1и2 столбик, 1376,1379а,б.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93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Узнайте название бабочки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u-RU" sz="4400" dirty="0" smtClean="0"/>
              <a:t>6,8 6 : 2</a:t>
            </a:r>
          </a:p>
          <a:p>
            <a:r>
              <a:rPr lang="ru-RU" sz="4400" dirty="0"/>
              <a:t> </a:t>
            </a:r>
            <a:r>
              <a:rPr lang="ru-RU" sz="4400" dirty="0" smtClean="0"/>
              <a:t>10,5 : 5</a:t>
            </a:r>
          </a:p>
          <a:p>
            <a:r>
              <a:rPr lang="ru-RU" sz="4400" dirty="0" smtClean="0"/>
              <a:t>80,64 : 8</a:t>
            </a:r>
          </a:p>
          <a:p>
            <a:r>
              <a:rPr lang="ru-RU" sz="4400" dirty="0"/>
              <a:t> </a:t>
            </a:r>
            <a:r>
              <a:rPr lang="ru-RU" sz="4400" dirty="0" smtClean="0"/>
              <a:t>0,3 : 6</a:t>
            </a:r>
          </a:p>
          <a:p>
            <a:r>
              <a:rPr lang="ru-RU" sz="4400" dirty="0" smtClean="0"/>
              <a:t> 2,4 : 4</a:t>
            </a:r>
          </a:p>
          <a:p>
            <a:r>
              <a:rPr lang="ru-RU" sz="4400" dirty="0" smtClean="0"/>
              <a:t> 1 : 4</a:t>
            </a:r>
            <a:endParaRPr lang="ru-RU" sz="4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Ф-2,5    р-0,6     д-10,8</a:t>
            </a:r>
          </a:p>
          <a:p>
            <a:r>
              <a:rPr lang="ru-RU" dirty="0" smtClean="0"/>
              <a:t>К-1,8     н- 10,08</a:t>
            </a:r>
          </a:p>
          <a:p>
            <a:r>
              <a:rPr lang="ru-RU" dirty="0" smtClean="0"/>
              <a:t>М-3,4    х-0,25   а- 0,05</a:t>
            </a:r>
          </a:p>
          <a:p>
            <a:r>
              <a:rPr lang="ru-RU" dirty="0" smtClean="0"/>
              <a:t>Е-О,5     0-2,1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277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ru-RU" dirty="0" smtClean="0"/>
              <a:t>МОНАРХ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3" name="Picture 3" descr="C:\Users\Анна\AppData\Local\Microsoft\Windows\Temporary Internet Files\Content.IE5\LTY4527X\MC90043804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113" y="2455863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02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148</TotalTime>
  <Words>188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Деление десятичных дробей на натуральное число.</vt:lpstr>
      <vt:lpstr>Разминка</vt:lpstr>
      <vt:lpstr>Проверяем</vt:lpstr>
      <vt:lpstr>Задача</vt:lpstr>
      <vt:lpstr>делениение</vt:lpstr>
      <vt:lpstr>Решаем</vt:lpstr>
      <vt:lpstr>Домашняя работа.</vt:lpstr>
      <vt:lpstr>Узнайте название бабочки</vt:lpstr>
      <vt:lpstr>МОНАРХ</vt:lpstr>
      <vt:lpstr>Спасибо за урок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Деление десятичных дробей на натуральное число.</dc:title>
  <dc:creator>Анна</dc:creator>
  <cp:lastModifiedBy>Анна</cp:lastModifiedBy>
  <cp:revision>19</cp:revision>
  <dcterms:created xsi:type="dcterms:W3CDTF">2012-03-02T07:47:37Z</dcterms:created>
  <dcterms:modified xsi:type="dcterms:W3CDTF">2012-03-02T16:48:51Z</dcterms:modified>
</cp:coreProperties>
</file>