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4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8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1.wdp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ЗАДАНИЯ   </a:t>
            </a:r>
            <a:r>
              <a:rPr lang="ru-RU" dirty="0" smtClean="0">
                <a:solidFill>
                  <a:schemeClr val="accent2"/>
                </a:solidFill>
              </a:rPr>
              <a:t>16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51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40466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206212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5257"/>
            <a:ext cx="8402789" cy="438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7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1"/>
            <a:ext cx="8352928" cy="418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294" y="332656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206198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08720"/>
            <a:ext cx="84282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45691" y="2708920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206199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88" y="3286127"/>
            <a:ext cx="8421848" cy="323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9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960" y="3124481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206204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99" y="1052736"/>
            <a:ext cx="8424936" cy="203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99" y="3789040"/>
            <a:ext cx="552781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458127" y="386336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smtClean="0"/>
              <a:t>№ 206200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2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294" y="386336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206201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7992888" cy="536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4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7953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206206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468052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95536" y="40466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smtClean="0"/>
              <a:t>№ 206205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92896"/>
            <a:ext cx="8381731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395536" y="2943349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206207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1" y="3547404"/>
            <a:ext cx="8411221" cy="45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9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7953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206209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40466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206208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72" y="980728"/>
            <a:ext cx="5295056" cy="85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71" y="2492896"/>
            <a:ext cx="831939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1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40466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206210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352928" cy="51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8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40466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206211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92" y="1067903"/>
            <a:ext cx="8355477" cy="394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3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48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ПОДГОТОВКА  К    ГИА 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Алла</cp:lastModifiedBy>
  <cp:revision>13</cp:revision>
  <dcterms:created xsi:type="dcterms:W3CDTF">2012-04-01T08:57:44Z</dcterms:created>
  <dcterms:modified xsi:type="dcterms:W3CDTF">2012-04-05T06:23:40Z</dcterms:modified>
</cp:coreProperties>
</file>